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5" r:id="rId5"/>
    <p:sldMasterId id="2147483669" r:id="rId6"/>
  </p:sldMasterIdLst>
  <p:sldIdLst>
    <p:sldId id="256" r:id="rId7"/>
    <p:sldId id="275" r:id="rId8"/>
    <p:sldId id="261"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snapToObjects="1">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5460CD-DAE3-8242-A130-5C00B5E33E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
          <a:stretch/>
        </p:blipFill>
        <p:spPr>
          <a:xfrm>
            <a:off x="0" y="1"/>
            <a:ext cx="12192000" cy="6858000"/>
          </a:xfrm>
          <a:prstGeom prst="rect">
            <a:avLst/>
          </a:prstGeom>
        </p:spPr>
      </p:pic>
      <p:sp>
        <p:nvSpPr>
          <p:cNvPr id="9" name="Rectangle 8">
            <a:extLst>
              <a:ext uri="{FF2B5EF4-FFF2-40B4-BE49-F238E27FC236}">
                <a16:creationId xmlns:a16="http://schemas.microsoft.com/office/drawing/2014/main" id="{1139E96F-EB87-1042-81EA-4621B5037032}"/>
              </a:ext>
            </a:extLst>
          </p:cNvPr>
          <p:cNvSpPr/>
          <p:nvPr userDrawn="1"/>
        </p:nvSpPr>
        <p:spPr bwMode="auto">
          <a:xfrm>
            <a:off x="1" y="1"/>
            <a:ext cx="12191999" cy="6857999"/>
          </a:xfrm>
          <a:prstGeom prst="rect">
            <a:avLst/>
          </a:prstGeom>
          <a:gradFill>
            <a:gsLst>
              <a:gs pos="15000">
                <a:srgbClr val="0058A3">
                  <a:lumMod val="75000"/>
                  <a:alpha val="95000"/>
                </a:srgbClr>
              </a:gs>
              <a:gs pos="72970">
                <a:srgbClr val="0D79D5">
                  <a:alpha val="0"/>
                </a:srgbClr>
              </a:gs>
              <a:gs pos="100000">
                <a:srgbClr val="1392F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6EDBC64C-F25E-2845-A5D3-7F3AFC94A990}"/>
              </a:ext>
            </a:extLst>
          </p:cNvPr>
          <p:cNvSpPr/>
          <p:nvPr userDrawn="1"/>
        </p:nvSpPr>
        <p:spPr bwMode="auto">
          <a:xfrm>
            <a:off x="1" y="1"/>
            <a:ext cx="12191999" cy="6857999"/>
          </a:xfrm>
          <a:prstGeom prst="rect">
            <a:avLst/>
          </a:prstGeom>
          <a:gradFill>
            <a:gsLst>
              <a:gs pos="18000">
                <a:srgbClr val="0058A3">
                  <a:alpha val="74000"/>
                  <a:lumMod val="75000"/>
                </a:srgbClr>
              </a:gs>
              <a:gs pos="76000">
                <a:srgbClr val="1392FF">
                  <a:alpha val="1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hasCustomPrompt="1"/>
          </p:nvPr>
        </p:nvSpPr>
        <p:spPr>
          <a:xfrm>
            <a:off x="684369" y="3068868"/>
            <a:ext cx="7587614" cy="669416"/>
          </a:xfrm>
          <a:prstGeom prst="rect">
            <a:avLst/>
          </a:prstGeom>
        </p:spPr>
        <p:txBody>
          <a:bodyPr wrap="square" lIns="0" tIns="0" rIns="0" bIns="0" anchor="b" anchorCtr="0">
            <a:normAutofit/>
          </a:bodyPr>
          <a:lstStyle>
            <a:lvl1pPr algn="l">
              <a:defRPr sz="3200" b="1" baseline="0">
                <a:solidFill>
                  <a:schemeClr val="bg1"/>
                </a:solidFill>
                <a:latin typeface="+mn-lt"/>
                <a:cs typeface="Arial" panose="020B0604020202020204" pitchFamily="34" charset="0"/>
              </a:defRPr>
            </a:lvl1pPr>
          </a:lstStyle>
          <a:p>
            <a:r>
              <a:rPr lang="en-US" dirty="0"/>
              <a:t>Cover Title</a:t>
            </a:r>
          </a:p>
        </p:txBody>
      </p:sp>
      <p:sp>
        <p:nvSpPr>
          <p:cNvPr id="3" name="Content Placeholder 2"/>
          <p:cNvSpPr>
            <a:spLocks noGrp="1"/>
          </p:cNvSpPr>
          <p:nvPr>
            <p:ph idx="1" hasCustomPrompt="1"/>
          </p:nvPr>
        </p:nvSpPr>
        <p:spPr>
          <a:xfrm>
            <a:off x="684369" y="4588385"/>
            <a:ext cx="5504543" cy="669416"/>
          </a:xfrm>
          <a:prstGeom prst="rect">
            <a:avLst/>
          </a:prstGeom>
        </p:spPr>
        <p:txBody>
          <a:bodyPr wrap="none" lIns="0" tIns="0" rIns="0" bIns="0">
            <a:noAutofit/>
          </a:bodyPr>
          <a:lstStyle>
            <a:lvl1pPr marL="0" marR="0" indent="0" algn="l" defTabSz="914400" rtl="0" eaLnBrk="1" fontAlgn="auto" latinLnBrk="0" hangingPunct="1">
              <a:lnSpc>
                <a:spcPts val="1860"/>
              </a:lnSpc>
              <a:spcBef>
                <a:spcPts val="0"/>
              </a:spcBef>
              <a:spcAft>
                <a:spcPts val="0"/>
              </a:spcAft>
              <a:buClrTx/>
              <a:buSzTx/>
              <a:buFontTx/>
              <a:buNone/>
              <a:tabLst/>
              <a:defRPr sz="1800">
                <a:solidFill>
                  <a:schemeClr val="bg1"/>
                </a:solidFill>
                <a:latin typeface="+mn-lt"/>
                <a:cs typeface="Arial" panose="020B0604020202020204" pitchFamily="34" charset="0"/>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r>
              <a:rPr lang="en-US" dirty="0"/>
              <a:t>Presenter Name and Title</a:t>
            </a:r>
          </a:p>
          <a:p>
            <a:pPr marL="0" marR="0" lvl="0" indent="0" algn="l" defTabSz="914400" rtl="0" eaLnBrk="1" fontAlgn="auto" latinLnBrk="0" hangingPunct="1">
              <a:lnSpc>
                <a:spcPct val="85000"/>
              </a:lnSpc>
              <a:spcBef>
                <a:spcPts val="1000"/>
              </a:spcBef>
              <a:spcAft>
                <a:spcPts val="0"/>
              </a:spcAft>
              <a:buClrTx/>
              <a:buSzTx/>
              <a:buFontTx/>
              <a:buNone/>
              <a:tabLst/>
              <a:defRPr/>
            </a:pPr>
            <a:r>
              <a:rPr lang="en-US" dirty="0"/>
              <a:t>Presenter Name and Title</a:t>
            </a:r>
          </a:p>
          <a:p>
            <a:endParaRPr lang="en-US" dirty="0"/>
          </a:p>
        </p:txBody>
      </p:sp>
      <p:pic>
        <p:nvPicPr>
          <p:cNvPr id="11" name="Graphic 4">
            <a:extLst>
              <a:ext uri="{FF2B5EF4-FFF2-40B4-BE49-F238E27FC236}">
                <a16:creationId xmlns:a16="http://schemas.microsoft.com/office/drawing/2014/main" id="{F34F051C-61A5-D242-A282-6CAFAF1BB852}"/>
              </a:ext>
            </a:extLst>
          </p:cNvPr>
          <p:cNvPicPr>
            <a:picLocks noChangeAspect="1"/>
          </p:cNvPicPr>
          <p:nvPr userDrawn="1"/>
        </p:nvPicPr>
        <p:blipFill>
          <a:blip r:embed="rId3"/>
          <a:stretch>
            <a:fillRect/>
          </a:stretch>
        </p:blipFill>
        <p:spPr>
          <a:xfrm>
            <a:off x="675923" y="695202"/>
            <a:ext cx="2222041" cy="411703"/>
          </a:xfrm>
          <a:prstGeom prst="rect">
            <a:avLst/>
          </a:prstGeom>
        </p:spPr>
      </p:pic>
      <p:sp>
        <p:nvSpPr>
          <p:cNvPr id="14" name="TextBox 13">
            <a:extLst>
              <a:ext uri="{FF2B5EF4-FFF2-40B4-BE49-F238E27FC236}">
                <a16:creationId xmlns:a16="http://schemas.microsoft.com/office/drawing/2014/main" id="{23FB9AC7-1564-BB40-88D2-4CB6C558AA1D}"/>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
        <p:nvSpPr>
          <p:cNvPr id="15" name="Text Placeholder 4">
            <a:extLst>
              <a:ext uri="{FF2B5EF4-FFF2-40B4-BE49-F238E27FC236}">
                <a16:creationId xmlns:a16="http://schemas.microsoft.com/office/drawing/2014/main" id="{128BE5BE-FB86-3A44-81C3-C9D793FDF388}"/>
              </a:ext>
            </a:extLst>
          </p:cNvPr>
          <p:cNvSpPr>
            <a:spLocks noGrp="1"/>
          </p:cNvSpPr>
          <p:nvPr>
            <p:ph type="body" sz="quarter" idx="11" hasCustomPrompt="1"/>
          </p:nvPr>
        </p:nvSpPr>
        <p:spPr>
          <a:xfrm>
            <a:off x="684369" y="5687531"/>
            <a:ext cx="6014720" cy="385762"/>
          </a:xfrm>
          <a:prstGeom prst="rect">
            <a:avLst/>
          </a:prstGeom>
        </p:spPr>
        <p:txBody>
          <a:bodyPr wrap="none" lIns="0" tIns="0" rIns="0" bIns="0" anchor="ctr"/>
          <a:lstStyle>
            <a:lvl1pPr>
              <a:defRPr sz="1600">
                <a:solidFill>
                  <a:schemeClr val="bg1"/>
                </a:solidFill>
              </a:defRPr>
            </a:lvl1pPr>
          </a:lstStyle>
          <a:p>
            <a:pPr lvl="0"/>
            <a:r>
              <a:rPr lang="en-US" dirty="0"/>
              <a:t>Client City, State  |  Month Day, Year</a:t>
            </a:r>
          </a:p>
        </p:txBody>
      </p:sp>
      <p:sp>
        <p:nvSpPr>
          <p:cNvPr id="16" name="Picture Placeholder 5">
            <a:extLst>
              <a:ext uri="{FF2B5EF4-FFF2-40B4-BE49-F238E27FC236}">
                <a16:creationId xmlns:a16="http://schemas.microsoft.com/office/drawing/2014/main" id="{EDCA86A1-05E7-444D-8D3C-B31A8B45071A}"/>
              </a:ext>
            </a:extLst>
          </p:cNvPr>
          <p:cNvSpPr>
            <a:spLocks noGrp="1"/>
          </p:cNvSpPr>
          <p:nvPr>
            <p:ph type="pic" sz="quarter" idx="10" hasCustomPrompt="1"/>
          </p:nvPr>
        </p:nvSpPr>
        <p:spPr>
          <a:xfrm>
            <a:off x="684369" y="2119505"/>
            <a:ext cx="2401570" cy="914400"/>
          </a:xfrm>
          <a:prstGeom prst="rect">
            <a:avLst/>
          </a:prstGeom>
        </p:spPr>
        <p:txBody>
          <a:bodyPr anchor="ctr"/>
          <a:lstStyle>
            <a:lvl1pPr>
              <a:defRPr sz="1800" b="0" i="1">
                <a:solidFill>
                  <a:schemeClr val="bg1"/>
                </a:solidFill>
              </a:defRPr>
            </a:lvl1pPr>
          </a:lstStyle>
          <a:p>
            <a:r>
              <a:rPr lang="en-US" dirty="0"/>
              <a:t>Click to add client logo</a:t>
            </a:r>
          </a:p>
        </p:txBody>
      </p:sp>
    </p:spTree>
    <p:extLst>
      <p:ext uri="{BB962C8B-B14F-4D97-AF65-F5344CB8AC3E}">
        <p14:creationId xmlns:p14="http://schemas.microsoft.com/office/powerpoint/2010/main" val="143493530"/>
      </p:ext>
    </p:extLst>
  </p:cSld>
  <p:clrMapOvr>
    <a:masterClrMapping/>
  </p:clrMapOvr>
  <p:transition spd="med">
    <p:fade/>
  </p:transition>
  <p:extLst>
    <p:ext uri="{DCECCB84-F9BA-43D5-87BE-67443E8EF086}">
      <p15:sldGuideLst xmlns:p15="http://schemas.microsoft.com/office/powerpoint/2012/main">
        <p15:guide id="0" pos="3864">
          <p15:clr>
            <a:srgbClr val="FBAE40"/>
          </p15:clr>
        </p15:guide>
        <p15:guide id="1" pos="7176">
          <p15:clr>
            <a:srgbClr val="FBAE40"/>
          </p15:clr>
        </p15:guide>
        <p15:guide id="2" pos="408">
          <p15:clr>
            <a:srgbClr val="FBAE40"/>
          </p15:clr>
        </p15:guide>
        <p15:guide id="3"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1735"/>
            <a:ext cx="10515600"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62427343"/>
      </p:ext>
    </p:extLst>
  </p:cSld>
  <p:clrMapOvr>
    <a:masterClrMapping/>
  </p:clrMapOvr>
  <p:transition spd="med">
    <p:fade/>
  </p:transition>
  <p:extLst>
    <p:ext uri="{DCECCB84-F9BA-43D5-87BE-67443E8EF086}">
      <p15:sldGuideLst xmlns:p15="http://schemas.microsoft.com/office/powerpoint/2012/main">
        <p15:guide id="1" orient="horz" pos="2160">
          <p15:clr>
            <a:srgbClr val="FBAE40"/>
          </p15:clr>
        </p15:guide>
        <p15:guide id="2" orient="horz" pos="4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261735"/>
            <a:ext cx="10515600" cy="6858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199" y="1181100"/>
            <a:ext cx="4968239" cy="24765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3"/>
          </p:nvPr>
        </p:nvSpPr>
        <p:spPr>
          <a:xfrm>
            <a:off x="6355079" y="1181100"/>
            <a:ext cx="4998721" cy="2476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4864598"/>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5" name="Content Placeholder 2"/>
          <p:cNvSpPr>
            <a:spLocks noGrp="1"/>
          </p:cNvSpPr>
          <p:nvPr>
            <p:ph idx="13"/>
          </p:nvPr>
        </p:nvSpPr>
        <p:spPr>
          <a:xfrm>
            <a:off x="6355080" y="1181100"/>
            <a:ext cx="4998720" cy="2476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5973235"/>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181100"/>
            <a:ext cx="4968240" cy="24765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31306918"/>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181100"/>
            <a:ext cx="10515600" cy="1809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3"/>
          </p:nvPr>
        </p:nvSpPr>
        <p:spPr>
          <a:xfrm>
            <a:off x="838200" y="3676651"/>
            <a:ext cx="10515600" cy="1809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08383171"/>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5" name="Content Placeholder 2"/>
          <p:cNvSpPr>
            <a:spLocks noGrp="1"/>
          </p:cNvSpPr>
          <p:nvPr>
            <p:ph idx="13"/>
          </p:nvPr>
        </p:nvSpPr>
        <p:spPr>
          <a:xfrm>
            <a:off x="838200" y="3676651"/>
            <a:ext cx="10515600" cy="18097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85812071"/>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2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5" name="Content Placeholder 2"/>
          <p:cNvSpPr>
            <a:spLocks noGrp="1"/>
          </p:cNvSpPr>
          <p:nvPr>
            <p:ph idx="13"/>
          </p:nvPr>
        </p:nvSpPr>
        <p:spPr>
          <a:xfrm>
            <a:off x="838200" y="3830304"/>
            <a:ext cx="10515600" cy="18097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
          </p:nvPr>
        </p:nvSpPr>
        <p:spPr>
          <a:xfrm>
            <a:off x="838200" y="1193453"/>
            <a:ext cx="4968239"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4"/>
          </p:nvPr>
        </p:nvSpPr>
        <p:spPr>
          <a:xfrm>
            <a:off x="6355080" y="1193453"/>
            <a:ext cx="4998720"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93745386"/>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2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5" name="Content Placeholder 2"/>
          <p:cNvSpPr>
            <a:spLocks noGrp="1"/>
          </p:cNvSpPr>
          <p:nvPr>
            <p:ph idx="13"/>
          </p:nvPr>
        </p:nvSpPr>
        <p:spPr>
          <a:xfrm>
            <a:off x="838200" y="1191986"/>
            <a:ext cx="10515600" cy="180974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
          </p:nvPr>
        </p:nvSpPr>
        <p:spPr>
          <a:xfrm>
            <a:off x="838200" y="3695699"/>
            <a:ext cx="4968239"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4"/>
          </p:nvPr>
        </p:nvSpPr>
        <p:spPr>
          <a:xfrm>
            <a:off x="6355080" y="3695699"/>
            <a:ext cx="4998720" cy="2133599"/>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3064378"/>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ntent, top">
    <p:spTree>
      <p:nvGrpSpPr>
        <p:cNvPr id="1" name=""/>
        <p:cNvGrpSpPr/>
        <p:nvPr/>
      </p:nvGrpSpPr>
      <p:grpSpPr>
        <a:xfrm>
          <a:off x="0" y="0"/>
          <a:ext cx="0" cy="0"/>
          <a:chOff x="0" y="0"/>
          <a:chExt cx="0" cy="0"/>
        </a:xfrm>
      </p:grpSpPr>
      <p:sp>
        <p:nvSpPr>
          <p:cNvPr id="10" name="Text Placeholder 3"/>
          <p:cNvSpPr>
            <a:spLocks noGrp="1"/>
          </p:cNvSpPr>
          <p:nvPr>
            <p:ph type="body" sz="quarter" idx="10"/>
          </p:nvPr>
        </p:nvSpPr>
        <p:spPr>
          <a:xfrm>
            <a:off x="838199" y="1181100"/>
            <a:ext cx="3095133" cy="1191095"/>
          </a:xfrm>
        </p:spPr>
        <p:txBody>
          <a:bodyPr lIns="0" tIns="0" rIns="0" bIns="0"/>
          <a:lstStyle>
            <a:lvl1pPr marL="166688" indent="-166688">
              <a:lnSpc>
                <a:spcPct val="80000"/>
              </a:lnSpc>
              <a:spcAft>
                <a:spcPts val="600"/>
              </a:spcAft>
              <a:defRPr sz="1800">
                <a:solidFill>
                  <a:schemeClr val="tx1"/>
                </a:solidFill>
              </a:defRPr>
            </a:lvl1pPr>
            <a:lvl2pPr marL="623888" indent="-234950">
              <a:lnSpc>
                <a:spcPct val="80000"/>
              </a:lnSpc>
              <a:spcAft>
                <a:spcPts val="600"/>
              </a:spcAft>
              <a:defRPr sz="1600">
                <a:solidFill>
                  <a:schemeClr val="tx1"/>
                </a:solidFill>
              </a:defRPr>
            </a:lvl2pPr>
            <a:lvl3pPr marL="1019175" indent="-228600">
              <a:lnSpc>
                <a:spcPct val="80000"/>
              </a:lnSpc>
              <a:spcAft>
                <a:spcPts val="600"/>
              </a:spcAft>
              <a:defRPr sz="1400">
                <a:solidFill>
                  <a:schemeClr val="tx1"/>
                </a:solidFill>
              </a:defRPr>
            </a:lvl3pPr>
            <a:lvl4pPr marL="1476375" indent="-228600">
              <a:lnSpc>
                <a:spcPct val="80000"/>
              </a:lnSpc>
              <a:spcAft>
                <a:spcPts val="600"/>
              </a:spcAft>
              <a:defRPr sz="1200">
                <a:solidFill>
                  <a:schemeClr val="tx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3"/>
          <p:cNvSpPr>
            <a:spLocks noGrp="1"/>
          </p:cNvSpPr>
          <p:nvPr>
            <p:ph type="body" sz="quarter" idx="11"/>
          </p:nvPr>
        </p:nvSpPr>
        <p:spPr>
          <a:xfrm>
            <a:off x="4508567" y="1181100"/>
            <a:ext cx="3174865" cy="1191095"/>
          </a:xfrm>
        </p:spPr>
        <p:txBody>
          <a:bodyPr lIns="0" tIns="0" rIns="0" bIns="0"/>
          <a:lstStyle>
            <a:lvl1pPr marL="166688" indent="-166688">
              <a:lnSpc>
                <a:spcPct val="80000"/>
              </a:lnSpc>
              <a:spcAft>
                <a:spcPts val="600"/>
              </a:spcAft>
              <a:defRPr sz="1800">
                <a:solidFill>
                  <a:schemeClr val="tx1"/>
                </a:solidFill>
              </a:defRPr>
            </a:lvl1pPr>
            <a:lvl2pPr marL="623888" indent="-234950">
              <a:lnSpc>
                <a:spcPct val="80000"/>
              </a:lnSpc>
              <a:spcAft>
                <a:spcPts val="600"/>
              </a:spcAft>
              <a:defRPr sz="1600">
                <a:solidFill>
                  <a:schemeClr val="tx1"/>
                </a:solidFill>
              </a:defRPr>
            </a:lvl2pPr>
            <a:lvl3pPr marL="1019175" indent="-228600">
              <a:lnSpc>
                <a:spcPct val="80000"/>
              </a:lnSpc>
              <a:spcAft>
                <a:spcPts val="600"/>
              </a:spcAft>
              <a:defRPr sz="1400">
                <a:solidFill>
                  <a:schemeClr val="tx1"/>
                </a:solidFill>
              </a:defRPr>
            </a:lvl3pPr>
            <a:lvl4pPr marL="1476375" indent="-228600">
              <a:lnSpc>
                <a:spcPct val="80000"/>
              </a:lnSpc>
              <a:spcAft>
                <a:spcPts val="600"/>
              </a:spcAft>
              <a:defRPr sz="1200">
                <a:solidFill>
                  <a:schemeClr val="tx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3"/>
          <p:cNvSpPr>
            <a:spLocks noGrp="1"/>
          </p:cNvSpPr>
          <p:nvPr>
            <p:ph type="body" sz="quarter" idx="12"/>
          </p:nvPr>
        </p:nvSpPr>
        <p:spPr>
          <a:xfrm>
            <a:off x="8219478" y="1181100"/>
            <a:ext cx="3134321" cy="1191095"/>
          </a:xfrm>
        </p:spPr>
        <p:txBody>
          <a:bodyPr lIns="0" tIns="0" rIns="0" bIns="0"/>
          <a:lstStyle>
            <a:lvl1pPr marL="166688" indent="-166688">
              <a:lnSpc>
                <a:spcPct val="80000"/>
              </a:lnSpc>
              <a:spcAft>
                <a:spcPts val="600"/>
              </a:spcAft>
              <a:defRPr sz="1800">
                <a:solidFill>
                  <a:schemeClr val="tx1"/>
                </a:solidFill>
              </a:defRPr>
            </a:lvl1pPr>
            <a:lvl2pPr marL="623888" indent="-234950">
              <a:lnSpc>
                <a:spcPct val="80000"/>
              </a:lnSpc>
              <a:spcAft>
                <a:spcPts val="600"/>
              </a:spcAft>
              <a:defRPr sz="1600">
                <a:solidFill>
                  <a:schemeClr val="tx1"/>
                </a:solidFill>
              </a:defRPr>
            </a:lvl2pPr>
            <a:lvl3pPr marL="1019175" indent="-228600">
              <a:lnSpc>
                <a:spcPct val="80000"/>
              </a:lnSpc>
              <a:spcAft>
                <a:spcPts val="600"/>
              </a:spcAft>
              <a:defRPr sz="1400">
                <a:solidFill>
                  <a:schemeClr val="tx1"/>
                </a:solidFill>
              </a:defRPr>
            </a:lvl3pPr>
            <a:lvl4pPr marL="1476375" indent="-228600">
              <a:lnSpc>
                <a:spcPct val="80000"/>
              </a:lnSpc>
              <a:spcAft>
                <a:spcPts val="600"/>
              </a:spcAft>
              <a:defRPr sz="1200">
                <a:solidFill>
                  <a:schemeClr val="tx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hasCustomPrompt="1"/>
          </p:nvPr>
        </p:nvSpPr>
        <p:spPr>
          <a:xfrm>
            <a:off x="838199" y="261735"/>
            <a:ext cx="10515601"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29859188"/>
      </p:ext>
    </p:extLst>
  </p:cSld>
  <p:clrMapOvr>
    <a:masterClrMapping/>
  </p:clrMapOvr>
  <p:transition spd="med">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108808" y="396564"/>
            <a:ext cx="8244991" cy="468411"/>
          </a:xfrm>
        </p:spPr>
        <p:txBody>
          <a:bodyPr/>
          <a:lstStyle>
            <a:lvl1pPr algn="l">
              <a:defRPr/>
            </a:lvl1pPr>
          </a:lstStyle>
          <a:p>
            <a:r>
              <a:rPr lang="en-US" dirty="0"/>
              <a:t>Name</a:t>
            </a:r>
          </a:p>
        </p:txBody>
      </p:sp>
      <p:sp>
        <p:nvSpPr>
          <p:cNvPr id="9" name="Text Placeholder 13">
            <a:extLst>
              <a:ext uri="{FF2B5EF4-FFF2-40B4-BE49-F238E27FC236}">
                <a16:creationId xmlns:a16="http://schemas.microsoft.com/office/drawing/2014/main" id="{B4A2A884-9438-42DF-BBFE-59B99C67D40C}"/>
              </a:ext>
            </a:extLst>
          </p:cNvPr>
          <p:cNvSpPr>
            <a:spLocks noGrp="1"/>
          </p:cNvSpPr>
          <p:nvPr>
            <p:ph type="body" sz="quarter" idx="14"/>
          </p:nvPr>
        </p:nvSpPr>
        <p:spPr>
          <a:xfrm>
            <a:off x="3108808" y="1248932"/>
            <a:ext cx="8248100" cy="4974068"/>
          </a:xfrm>
        </p:spPr>
        <p:txBody>
          <a:bodyPr numCol="2" spcCol="365760"/>
          <a:lstStyle>
            <a:lvl1pPr marL="0" indent="0">
              <a:spcBef>
                <a:spcPts val="1200"/>
              </a:spcBef>
              <a:buNone/>
              <a:defRPr sz="1600"/>
            </a:lvl1pPr>
          </a:lstStyle>
          <a:p>
            <a:pPr lvl="0"/>
            <a:r>
              <a:rPr lang="en-US" dirty="0"/>
              <a:t>Edit Master text styles</a:t>
            </a:r>
          </a:p>
        </p:txBody>
      </p:sp>
      <p:sp>
        <p:nvSpPr>
          <p:cNvPr id="12" name="Text Placeholder 11"/>
          <p:cNvSpPr>
            <a:spLocks noGrp="1"/>
          </p:cNvSpPr>
          <p:nvPr>
            <p:ph type="body" sz="quarter" idx="15" hasCustomPrompt="1"/>
          </p:nvPr>
        </p:nvSpPr>
        <p:spPr>
          <a:xfrm>
            <a:off x="3109384" y="780520"/>
            <a:ext cx="8244477" cy="404812"/>
          </a:xfrm>
        </p:spPr>
        <p:txBody>
          <a:bodyPr/>
          <a:lstStyle>
            <a:lvl1pPr marL="0" indent="0">
              <a:buNone/>
              <a:defRPr b="1" i="1">
                <a:solidFill>
                  <a:schemeClr val="tx1"/>
                </a:solidFill>
              </a:defRPr>
            </a:lvl1pPr>
          </a:lstStyle>
          <a:p>
            <a:pPr lvl="0"/>
            <a:r>
              <a:rPr lang="en-US" dirty="0"/>
              <a:t>Title</a:t>
            </a:r>
          </a:p>
        </p:txBody>
      </p:sp>
      <p:sp>
        <p:nvSpPr>
          <p:cNvPr id="6" name="Picture Placeholder 3"/>
          <p:cNvSpPr>
            <a:spLocks noGrp="1"/>
          </p:cNvSpPr>
          <p:nvPr>
            <p:ph type="pic" sz="quarter" idx="10"/>
          </p:nvPr>
        </p:nvSpPr>
        <p:spPr>
          <a:xfrm>
            <a:off x="838200" y="381000"/>
            <a:ext cx="1835150" cy="2395538"/>
          </a:xfrm>
        </p:spPr>
        <p:txBody>
          <a:bodyPr/>
          <a:lstStyle/>
          <a:p>
            <a:endParaRPr lang="en-US"/>
          </a:p>
        </p:txBody>
      </p:sp>
    </p:spTree>
    <p:extLst>
      <p:ext uri="{BB962C8B-B14F-4D97-AF65-F5344CB8AC3E}">
        <p14:creationId xmlns:p14="http://schemas.microsoft.com/office/powerpoint/2010/main" val="9682948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 2">
    <p:spTree>
      <p:nvGrpSpPr>
        <p:cNvPr id="1" name=""/>
        <p:cNvGrpSpPr/>
        <p:nvPr/>
      </p:nvGrpSpPr>
      <p:grpSpPr>
        <a:xfrm>
          <a:off x="0" y="0"/>
          <a:ext cx="0" cy="0"/>
          <a:chOff x="0" y="0"/>
          <a:chExt cx="0" cy="0"/>
        </a:xfrm>
      </p:grpSpPr>
      <p:pic>
        <p:nvPicPr>
          <p:cNvPr id="15" name="Google Shape;50;p7">
            <a:extLst>
              <a:ext uri="{FF2B5EF4-FFF2-40B4-BE49-F238E27FC236}">
                <a16:creationId xmlns:a16="http://schemas.microsoft.com/office/drawing/2014/main" id="{1CD72507-05AC-CA49-81E6-67059874681A}"/>
              </a:ext>
            </a:extLst>
          </p:cNvPr>
          <p:cNvPicPr preferRelativeResize="0"/>
          <p:nvPr userDrawn="1"/>
        </p:nvPicPr>
        <p:blipFill rotWithShape="1">
          <a:blip r:embed="rId2">
            <a:alphaModFix/>
          </a:blip>
          <a:srcRect l="16632" t="13784" r="16632" b="7155"/>
          <a:stretch/>
        </p:blipFill>
        <p:spPr>
          <a:xfrm rot="5400000" flipH="1">
            <a:off x="2666998" y="-2666998"/>
            <a:ext cx="6858001" cy="12192000"/>
          </a:xfrm>
          <a:prstGeom prst="rect">
            <a:avLst/>
          </a:prstGeom>
        </p:spPr>
      </p:pic>
      <p:pic>
        <p:nvPicPr>
          <p:cNvPr id="16" name="Google Shape;50;p7">
            <a:extLst>
              <a:ext uri="{FF2B5EF4-FFF2-40B4-BE49-F238E27FC236}">
                <a16:creationId xmlns:a16="http://schemas.microsoft.com/office/drawing/2014/main" id="{1DA8E302-8557-1342-B56C-53DB65666983}"/>
              </a:ext>
            </a:extLst>
          </p:cNvPr>
          <p:cNvPicPr preferRelativeResize="0"/>
          <p:nvPr userDrawn="1"/>
        </p:nvPicPr>
        <p:blipFill rotWithShape="1">
          <a:blip r:embed="rId2">
            <a:alphaModFix amt="36000"/>
            <a:duotone>
              <a:schemeClr val="accent1">
                <a:shade val="45000"/>
                <a:satMod val="135000"/>
              </a:schemeClr>
              <a:prstClr val="white"/>
            </a:duotone>
          </a:blip>
          <a:srcRect l="16632" t="13784" r="16632" b="7155"/>
          <a:stretch/>
        </p:blipFill>
        <p:spPr>
          <a:xfrm rot="5400000" flipH="1">
            <a:off x="2666999" y="-2666998"/>
            <a:ext cx="6858001" cy="12192000"/>
          </a:xfrm>
          <a:prstGeom prst="rect">
            <a:avLst/>
          </a:prstGeom>
          <a:solidFill>
            <a:schemeClr val="bg1">
              <a:alpha val="53000"/>
            </a:schemeClr>
          </a:solidFill>
        </p:spPr>
      </p:pic>
      <p:sp>
        <p:nvSpPr>
          <p:cNvPr id="17" name="Rectangle 16">
            <a:extLst>
              <a:ext uri="{FF2B5EF4-FFF2-40B4-BE49-F238E27FC236}">
                <a16:creationId xmlns:a16="http://schemas.microsoft.com/office/drawing/2014/main" id="{6982584F-7B38-4143-8B5A-3F9478E19687}"/>
              </a:ext>
            </a:extLst>
          </p:cNvPr>
          <p:cNvSpPr/>
          <p:nvPr userDrawn="1"/>
        </p:nvSpPr>
        <p:spPr bwMode="auto">
          <a:xfrm>
            <a:off x="-1" y="1"/>
            <a:ext cx="12192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8" name="Rectangle 17">
            <a:extLst>
              <a:ext uri="{FF2B5EF4-FFF2-40B4-BE49-F238E27FC236}">
                <a16:creationId xmlns:a16="http://schemas.microsoft.com/office/drawing/2014/main" id="{6540BC05-6B62-B442-BC8B-F7B0DB89EFED}"/>
              </a:ext>
            </a:extLst>
          </p:cNvPr>
          <p:cNvSpPr/>
          <p:nvPr userDrawn="1"/>
        </p:nvSpPr>
        <p:spPr bwMode="auto">
          <a:xfrm>
            <a:off x="-1" y="1"/>
            <a:ext cx="12191994" cy="6857999"/>
          </a:xfrm>
          <a:prstGeom prst="rect">
            <a:avLst/>
          </a:prstGeom>
          <a:gradFill>
            <a:gsLst>
              <a:gs pos="38000">
                <a:srgbClr val="025EAD">
                  <a:alpha val="92000"/>
                </a:srgbClr>
              </a:gs>
              <a:gs pos="0">
                <a:schemeClr val="accent1">
                  <a:lumMod val="50000"/>
                </a:schemeClr>
              </a:gs>
              <a:gs pos="65000">
                <a:schemeClr val="tx2">
                  <a:alpha val="73000"/>
                </a:schemeClr>
              </a:gs>
              <a:gs pos="100000">
                <a:srgbClr val="1392F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9CFED4FE-6335-9344-9766-D759AE740F53}"/>
              </a:ext>
            </a:extLst>
          </p:cNvPr>
          <p:cNvSpPr/>
          <p:nvPr userDrawn="1"/>
        </p:nvSpPr>
        <p:spPr bwMode="auto">
          <a:xfrm>
            <a:off x="-1" y="1"/>
            <a:ext cx="12191999" cy="6857999"/>
          </a:xfrm>
          <a:prstGeom prst="rect">
            <a:avLst/>
          </a:prstGeom>
          <a:gradFill>
            <a:gsLst>
              <a:gs pos="6000">
                <a:srgbClr val="0058A3">
                  <a:alpha val="74000"/>
                  <a:lumMod val="75000"/>
                </a:srgbClr>
              </a:gs>
              <a:gs pos="100000">
                <a:srgbClr val="1392FF">
                  <a:alpha val="1400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Graphic 4">
            <a:extLst>
              <a:ext uri="{FF2B5EF4-FFF2-40B4-BE49-F238E27FC236}">
                <a16:creationId xmlns:a16="http://schemas.microsoft.com/office/drawing/2014/main" id="{F34F051C-61A5-D242-A282-6CAFAF1BB852}"/>
              </a:ext>
            </a:extLst>
          </p:cNvPr>
          <p:cNvPicPr>
            <a:picLocks noChangeAspect="1"/>
          </p:cNvPicPr>
          <p:nvPr userDrawn="1"/>
        </p:nvPicPr>
        <p:blipFill>
          <a:blip r:embed="rId3"/>
          <a:stretch>
            <a:fillRect/>
          </a:stretch>
        </p:blipFill>
        <p:spPr>
          <a:xfrm>
            <a:off x="675923" y="695202"/>
            <a:ext cx="2222041" cy="411703"/>
          </a:xfrm>
          <a:prstGeom prst="rect">
            <a:avLst/>
          </a:prstGeom>
        </p:spPr>
      </p:pic>
      <p:sp>
        <p:nvSpPr>
          <p:cNvPr id="22" name="Title 1">
            <a:extLst>
              <a:ext uri="{FF2B5EF4-FFF2-40B4-BE49-F238E27FC236}">
                <a16:creationId xmlns:a16="http://schemas.microsoft.com/office/drawing/2014/main" id="{683017ED-BA95-5541-BEF2-D7F40BE0A89B}"/>
              </a:ext>
            </a:extLst>
          </p:cNvPr>
          <p:cNvSpPr>
            <a:spLocks noGrp="1"/>
          </p:cNvSpPr>
          <p:nvPr>
            <p:ph type="title" hasCustomPrompt="1"/>
          </p:nvPr>
        </p:nvSpPr>
        <p:spPr>
          <a:xfrm>
            <a:off x="684369" y="3068868"/>
            <a:ext cx="7587614" cy="669416"/>
          </a:xfrm>
          <a:prstGeom prst="rect">
            <a:avLst/>
          </a:prstGeom>
        </p:spPr>
        <p:txBody>
          <a:bodyPr wrap="square" lIns="0" tIns="0" rIns="0" bIns="0" anchor="b" anchorCtr="0">
            <a:normAutofit/>
          </a:bodyPr>
          <a:lstStyle>
            <a:lvl1pPr algn="l">
              <a:defRPr sz="3200" b="1" baseline="0">
                <a:solidFill>
                  <a:schemeClr val="bg1"/>
                </a:solidFill>
                <a:latin typeface="+mn-lt"/>
                <a:cs typeface="Arial" panose="020B0604020202020204" pitchFamily="34" charset="0"/>
              </a:defRPr>
            </a:lvl1pPr>
          </a:lstStyle>
          <a:p>
            <a:r>
              <a:rPr lang="en-US" dirty="0"/>
              <a:t>Cover Title</a:t>
            </a:r>
          </a:p>
        </p:txBody>
      </p:sp>
      <p:sp>
        <p:nvSpPr>
          <p:cNvPr id="23" name="Content Placeholder 2">
            <a:extLst>
              <a:ext uri="{FF2B5EF4-FFF2-40B4-BE49-F238E27FC236}">
                <a16:creationId xmlns:a16="http://schemas.microsoft.com/office/drawing/2014/main" id="{E9A715DF-C4AB-8145-8A3B-854300F3D995}"/>
              </a:ext>
            </a:extLst>
          </p:cNvPr>
          <p:cNvSpPr>
            <a:spLocks noGrp="1"/>
          </p:cNvSpPr>
          <p:nvPr>
            <p:ph idx="1" hasCustomPrompt="1"/>
          </p:nvPr>
        </p:nvSpPr>
        <p:spPr>
          <a:xfrm>
            <a:off x="684369" y="4588385"/>
            <a:ext cx="5504543" cy="669416"/>
          </a:xfrm>
          <a:prstGeom prst="rect">
            <a:avLst/>
          </a:prstGeom>
        </p:spPr>
        <p:txBody>
          <a:bodyPr wrap="none" lIns="0" tIns="0" rIns="0" bIns="0">
            <a:noAutofit/>
          </a:bodyPr>
          <a:lstStyle>
            <a:lvl1pPr marL="0" marR="0" indent="0" algn="l" defTabSz="914400" rtl="0" eaLnBrk="1" fontAlgn="auto" latinLnBrk="0" hangingPunct="1">
              <a:lnSpc>
                <a:spcPts val="1860"/>
              </a:lnSpc>
              <a:spcBef>
                <a:spcPts val="0"/>
              </a:spcBef>
              <a:spcAft>
                <a:spcPts val="0"/>
              </a:spcAft>
              <a:buClrTx/>
              <a:buSzTx/>
              <a:buFontTx/>
              <a:buNone/>
              <a:tabLst/>
              <a:defRPr sz="1800">
                <a:solidFill>
                  <a:schemeClr val="bg1"/>
                </a:solidFill>
                <a:latin typeface="+mn-lt"/>
                <a:cs typeface="Arial" panose="020B0604020202020204" pitchFamily="34" charset="0"/>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r>
              <a:rPr lang="en-US" dirty="0"/>
              <a:t>Presenter Name and Title</a:t>
            </a:r>
          </a:p>
          <a:p>
            <a:pPr marL="0" marR="0" lvl="0" indent="0" algn="l" defTabSz="914400" rtl="0" eaLnBrk="1" fontAlgn="auto" latinLnBrk="0" hangingPunct="1">
              <a:lnSpc>
                <a:spcPct val="85000"/>
              </a:lnSpc>
              <a:spcBef>
                <a:spcPts val="1000"/>
              </a:spcBef>
              <a:spcAft>
                <a:spcPts val="0"/>
              </a:spcAft>
              <a:buClrTx/>
              <a:buSzTx/>
              <a:buFontTx/>
              <a:buNone/>
              <a:tabLst/>
              <a:defRPr/>
            </a:pPr>
            <a:r>
              <a:rPr lang="en-US" dirty="0"/>
              <a:t>Presenter Name and Title</a:t>
            </a:r>
          </a:p>
          <a:p>
            <a:endParaRPr lang="en-US" dirty="0"/>
          </a:p>
        </p:txBody>
      </p:sp>
      <p:sp>
        <p:nvSpPr>
          <p:cNvPr id="24" name="Text Placeholder 4">
            <a:extLst>
              <a:ext uri="{FF2B5EF4-FFF2-40B4-BE49-F238E27FC236}">
                <a16:creationId xmlns:a16="http://schemas.microsoft.com/office/drawing/2014/main" id="{46C15A1D-436C-6640-ABA7-33AE16BA65E9}"/>
              </a:ext>
            </a:extLst>
          </p:cNvPr>
          <p:cNvSpPr>
            <a:spLocks noGrp="1"/>
          </p:cNvSpPr>
          <p:nvPr>
            <p:ph type="body" sz="quarter" idx="11" hasCustomPrompt="1"/>
          </p:nvPr>
        </p:nvSpPr>
        <p:spPr>
          <a:xfrm>
            <a:off x="684369" y="5687531"/>
            <a:ext cx="6014720" cy="385762"/>
          </a:xfrm>
          <a:prstGeom prst="rect">
            <a:avLst/>
          </a:prstGeom>
        </p:spPr>
        <p:txBody>
          <a:bodyPr wrap="none" lIns="0" tIns="0" rIns="0" bIns="0" anchor="ctr"/>
          <a:lstStyle>
            <a:lvl1pPr>
              <a:defRPr sz="1600">
                <a:solidFill>
                  <a:schemeClr val="bg1"/>
                </a:solidFill>
              </a:defRPr>
            </a:lvl1pPr>
          </a:lstStyle>
          <a:p>
            <a:pPr lvl="0"/>
            <a:r>
              <a:rPr lang="en-US" dirty="0"/>
              <a:t>Client City, State  |  Month Day, Year</a:t>
            </a:r>
          </a:p>
        </p:txBody>
      </p:sp>
      <p:sp>
        <p:nvSpPr>
          <p:cNvPr id="25" name="Picture Placeholder 5">
            <a:extLst>
              <a:ext uri="{FF2B5EF4-FFF2-40B4-BE49-F238E27FC236}">
                <a16:creationId xmlns:a16="http://schemas.microsoft.com/office/drawing/2014/main" id="{9D1B02A6-04AF-1148-A89D-8EA29510E98A}"/>
              </a:ext>
            </a:extLst>
          </p:cNvPr>
          <p:cNvSpPr>
            <a:spLocks noGrp="1"/>
          </p:cNvSpPr>
          <p:nvPr>
            <p:ph type="pic" sz="quarter" idx="10" hasCustomPrompt="1"/>
          </p:nvPr>
        </p:nvSpPr>
        <p:spPr>
          <a:xfrm>
            <a:off x="684369" y="2119505"/>
            <a:ext cx="2401570" cy="914400"/>
          </a:xfrm>
          <a:prstGeom prst="rect">
            <a:avLst/>
          </a:prstGeom>
        </p:spPr>
        <p:txBody>
          <a:bodyPr anchor="ctr"/>
          <a:lstStyle>
            <a:lvl1pPr>
              <a:defRPr sz="1800" b="0" i="1">
                <a:solidFill>
                  <a:schemeClr val="bg1"/>
                </a:solidFill>
              </a:defRPr>
            </a:lvl1pPr>
          </a:lstStyle>
          <a:p>
            <a:r>
              <a:rPr lang="en-US" dirty="0"/>
              <a:t>Click to add client logo</a:t>
            </a:r>
          </a:p>
        </p:txBody>
      </p:sp>
      <p:sp>
        <p:nvSpPr>
          <p:cNvPr id="13" name="TextBox 12">
            <a:extLst>
              <a:ext uri="{FF2B5EF4-FFF2-40B4-BE49-F238E27FC236}">
                <a16:creationId xmlns:a16="http://schemas.microsoft.com/office/drawing/2014/main" id="{89F4F56F-F262-4BA7-BE64-62599697B4A4}"/>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Tree>
    <p:extLst>
      <p:ext uri="{BB962C8B-B14F-4D97-AF65-F5344CB8AC3E}">
        <p14:creationId xmlns:p14="http://schemas.microsoft.com/office/powerpoint/2010/main" val="3323061238"/>
      </p:ext>
    </p:extLst>
  </p:cSld>
  <p:clrMapOvr>
    <a:masterClrMapping/>
  </p:clrMapOvr>
  <p:transition spd="med">
    <p:fade/>
  </p:transition>
  <p:extLst>
    <p:ext uri="{DCECCB84-F9BA-43D5-87BE-67443E8EF086}">
      <p15:sldGuideLst xmlns:p15="http://schemas.microsoft.com/office/powerpoint/2012/main">
        <p15:guide id="0" pos="3840">
          <p15:clr>
            <a:srgbClr val="FBAE40"/>
          </p15:clr>
        </p15:guide>
        <p15:guide id="1" pos="7176">
          <p15:clr>
            <a:srgbClr val="FBAE40"/>
          </p15:clr>
        </p15:guide>
        <p15:guide id="2" pos="432">
          <p15:clr>
            <a:srgbClr val="FBAE40"/>
          </p15:clr>
        </p15:guide>
        <p15:guide id="3"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38616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776CB5-56BF-5D4F-AF69-312A1876456C}"/>
              </a:ext>
            </a:extLst>
          </p:cNvPr>
          <p:cNvSpPr/>
          <p:nvPr userDrawn="1"/>
        </p:nvSpPr>
        <p:spPr>
          <a:xfrm>
            <a:off x="838200" y="2240726"/>
            <a:ext cx="10515600" cy="3893374"/>
          </a:xfrm>
          <a:prstGeom prst="rect">
            <a:avLst/>
          </a:prstGeom>
        </p:spPr>
        <p:txBody>
          <a:bodyPr wrap="square" lIns="0" tIns="0" rIns="0" bIns="0" anchor="b">
            <a:spAutoFit/>
          </a:bodyPr>
          <a:lstStyle/>
          <a:p>
            <a:pPr marL="0" indent="0">
              <a:lnSpc>
                <a:spcPct val="100000"/>
              </a:lnSpc>
              <a:spcBef>
                <a:spcPts val="450"/>
              </a:spcBef>
              <a:tabLst>
                <a:tab pos="0" algn="l"/>
              </a:tabLst>
              <a:defRPr/>
            </a:pPr>
            <a:r>
              <a:rPr lang="en-US" sz="1200" b="1" kern="1200" spc="60" dirty="0">
                <a:solidFill>
                  <a:schemeClr val="tx1"/>
                </a:solidFill>
                <a:latin typeface="+mj-lt"/>
                <a:ea typeface="ヒラギノ角ゴ Pro W3"/>
                <a:cs typeface="Arial" pitchFamily="34" charset="0"/>
              </a:rPr>
              <a:t>Qualifications, Assumptions and Limiting Conditions (v.12.08.06):</a:t>
            </a:r>
            <a:endParaRPr lang="en-US" sz="1200" b="1" kern="1200" spc="60" baseline="0" dirty="0">
              <a:solidFill>
                <a:schemeClr val="tx1"/>
              </a:solidFill>
              <a:latin typeface="+mj-lt"/>
              <a:ea typeface="ヒラギノ角ゴ Pro W3"/>
              <a:cs typeface="Arial" pitchFamily="34" charset="0"/>
            </a:endParaRPr>
          </a:p>
          <a:p>
            <a:pPr marL="0" indent="0">
              <a:lnSpc>
                <a:spcPct val="100000"/>
              </a:lnSpc>
              <a:spcBef>
                <a:spcPts val="450"/>
              </a:spcBef>
              <a:tabLst>
                <a:tab pos="0" algn="l"/>
              </a:tabLst>
              <a:defRPr/>
            </a:pPr>
            <a:r>
              <a:rPr lang="en-US" sz="1200" kern="1200" spc="60" dirty="0">
                <a:solidFill>
                  <a:schemeClr val="tx1"/>
                </a:solidFill>
                <a:latin typeface="+mn-lt"/>
                <a:ea typeface="ヒラギノ角ゴ Pro W3"/>
                <a:cs typeface="Arial" pitchFamily="34" charset="0"/>
              </a:rPr>
              <a:t>This Report is not intended for general circulation or publication, nor is it to be used, reproduced, quoted or distributed for any purpose other than those that may be set forth herein without the prior written consent of Kaufman, Hall &amp; Associates, LLC. (“Kaufman Hall”).</a:t>
            </a:r>
          </a:p>
          <a:p>
            <a:pPr marL="0" indent="0">
              <a:lnSpc>
                <a:spcPct val="100000"/>
              </a:lnSpc>
              <a:spcBef>
                <a:spcPts val="450"/>
              </a:spcBef>
              <a:tabLst>
                <a:tab pos="0" algn="l"/>
              </a:tabLst>
              <a:defRPr/>
            </a:pPr>
            <a:r>
              <a:rPr lang="en-US" sz="1200" kern="1200" spc="60" dirty="0">
                <a:solidFill>
                  <a:schemeClr val="tx1"/>
                </a:solidFill>
                <a:latin typeface="+mn-lt"/>
                <a:ea typeface="ヒラギノ角ゴ Pro W3"/>
                <a:cs typeface="Arial" pitchFamily="34" charset="0"/>
              </a:rPr>
              <a:t>All information, analysis and conclusions contained in this Report are provided “as-is/where-is” and “with all faults and defects”.  Information furnished by others, upon which all or portions of this report are based, is believed to be reliable but has not been verified by Kaufman Hall. No warranty is given as to the accuracy of such information. Public information and industry and statistical data, including without limitation, data are from sources Kaufman Hall deems to be reliable; however, neither Kaufman Hall nor any third party sourced, make any representation or warranty to you, whether express or implied, or arising by trade usage, course of dealing, or otherwise. This disclaimer includes, without limitation, any implied warranties of merchantability or fitness for a particular purpose (whether in respect of the data or the accuracy, timeliness or completeness of any information or conclusions contained in or obtained from, through, or in connection with this report), any warranties of non-infringement or any implied indemnities.</a:t>
            </a:r>
          </a:p>
          <a:p>
            <a:pPr marL="0" indent="0">
              <a:lnSpc>
                <a:spcPct val="100000"/>
              </a:lnSpc>
              <a:spcBef>
                <a:spcPts val="450"/>
              </a:spcBef>
              <a:tabLst>
                <a:tab pos="0" algn="l"/>
              </a:tabLst>
              <a:defRPr/>
            </a:pPr>
            <a:r>
              <a:rPr lang="en-US" sz="1200" kern="1200" spc="60" dirty="0">
                <a:solidFill>
                  <a:schemeClr val="tx1"/>
                </a:solidFill>
                <a:latin typeface="+mn-lt"/>
                <a:ea typeface="ヒラギノ角ゴ Pro W3"/>
                <a:cs typeface="Arial" pitchFamily="34" charset="0"/>
              </a:rPr>
              <a:t>The findings contained in this report may contain predictions based on current data and historical trends. Any such predictions are subject to inherent risks and uncertainties. In particular, actual results could be impacted by future events which cannot be predicted or controlled, including, without limitation, changes in business strategies, the development of future products and services, changes in market and industry conditions, the outcome of contingencies, changes in management, changes in law or regulations. Kaufman Hall accepts no responsibility for actual results or future events.</a:t>
            </a:r>
          </a:p>
          <a:p>
            <a:pPr marL="0" indent="0">
              <a:lnSpc>
                <a:spcPct val="100000"/>
              </a:lnSpc>
              <a:spcBef>
                <a:spcPts val="450"/>
              </a:spcBef>
              <a:tabLst>
                <a:tab pos="0" algn="l"/>
              </a:tabLst>
              <a:defRPr/>
            </a:pPr>
            <a:r>
              <a:rPr lang="en-US" sz="1200" kern="1200" spc="60" dirty="0">
                <a:solidFill>
                  <a:schemeClr val="tx1"/>
                </a:solidFill>
                <a:latin typeface="+mn-lt"/>
                <a:ea typeface="ヒラギノ角ゴ Pro W3"/>
                <a:cs typeface="Arial" pitchFamily="34" charset="0"/>
              </a:rPr>
              <a:t>The opinions expressed in this report are valid only for the purpose stated herein and as of the date of this report.</a:t>
            </a:r>
          </a:p>
          <a:p>
            <a:pPr marL="0" indent="0">
              <a:lnSpc>
                <a:spcPct val="100000"/>
              </a:lnSpc>
              <a:spcBef>
                <a:spcPts val="450"/>
              </a:spcBef>
              <a:tabLst>
                <a:tab pos="0" algn="l"/>
              </a:tabLst>
              <a:defRPr/>
            </a:pPr>
            <a:r>
              <a:rPr lang="en-US" sz="1200" kern="1200" spc="60" dirty="0">
                <a:solidFill>
                  <a:schemeClr val="tx1"/>
                </a:solidFill>
                <a:latin typeface="+mn-lt"/>
                <a:ea typeface="ヒラギノ角ゴ Pro W3"/>
                <a:cs typeface="Arial" pitchFamily="34" charset="0"/>
              </a:rPr>
              <a:t>All decisions in connection with the implementation or use of advice or recommendations contained in this report are the sole responsibility of the client.</a:t>
            </a:r>
          </a:p>
          <a:p>
            <a:pPr marL="0" indent="0">
              <a:lnSpc>
                <a:spcPct val="100000"/>
              </a:lnSpc>
              <a:spcBef>
                <a:spcPts val="450"/>
              </a:spcBef>
              <a:tabLst>
                <a:tab pos="0" algn="l"/>
              </a:tabLst>
              <a:defRPr/>
            </a:pPr>
            <a:r>
              <a:rPr lang="en-US" sz="1200" kern="1200" spc="60" dirty="0">
                <a:solidFill>
                  <a:schemeClr val="tx1"/>
                </a:solidFill>
                <a:latin typeface="+mn-lt"/>
                <a:ea typeface="ヒラギノ角ゴ Pro W3"/>
                <a:cs typeface="Arial" pitchFamily="34" charset="0"/>
              </a:rPr>
              <a:t>In no event will Kaufman Hall or any third party sourced by Kaufman Hall be liable to you for damages of any type arising out of the delivery or use of this Report or any of the data contained herein, whether known or unknown, foreseeable or unforeseeable</a:t>
            </a:r>
            <a:r>
              <a:rPr lang="en-US" sz="1200" spc="60" dirty="0">
                <a:latin typeface="+mn-lt"/>
              </a:rPr>
              <a:t>.</a:t>
            </a:r>
          </a:p>
        </p:txBody>
      </p:sp>
    </p:spTree>
    <p:extLst>
      <p:ext uri="{BB962C8B-B14F-4D97-AF65-F5344CB8AC3E}">
        <p14:creationId xmlns:p14="http://schemas.microsoft.com/office/powerpoint/2010/main" val="321112814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1682B26-2A67-634C-B087-3AB252C34069}"/>
              </a:ext>
            </a:extLst>
          </p:cNvPr>
          <p:cNvGrpSpPr/>
          <p:nvPr userDrawn="1"/>
        </p:nvGrpSpPr>
        <p:grpSpPr>
          <a:xfrm>
            <a:off x="2168299" y="4108175"/>
            <a:ext cx="7855401" cy="745435"/>
            <a:chOff x="2855299" y="4436165"/>
            <a:chExt cx="5838043" cy="457200"/>
          </a:xfrm>
        </p:grpSpPr>
        <p:sp>
          <p:nvSpPr>
            <p:cNvPr id="24" name="Content Placeholder 2">
              <a:extLst>
                <a:ext uri="{FF2B5EF4-FFF2-40B4-BE49-F238E27FC236}">
                  <a16:creationId xmlns:a16="http://schemas.microsoft.com/office/drawing/2014/main" id="{E1C4C9C4-A38E-224E-BA37-C33CE696548A}"/>
                </a:ext>
              </a:extLst>
            </p:cNvPr>
            <p:cNvSpPr txBox="1">
              <a:spLocks/>
            </p:cNvSpPr>
            <p:nvPr/>
          </p:nvSpPr>
          <p:spPr bwMode="auto">
            <a:xfrm>
              <a:off x="2855299" y="4585696"/>
              <a:ext cx="5838043" cy="1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algn="l" defTabSz="457200" rtl="0" eaLnBrk="0" fontAlgn="base" hangingPunct="0">
                <a:spcBef>
                  <a:spcPct val="20000"/>
                </a:spcBef>
                <a:spcAft>
                  <a:spcPct val="0"/>
                </a:spcAft>
                <a:defRPr sz="2400" kern="1200">
                  <a:solidFill>
                    <a:srgbClr val="595959"/>
                  </a:solidFill>
                  <a:latin typeface="Arial"/>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17375E"/>
                  </a:solidFill>
                  <a:latin typeface="Calibri"/>
                  <a:ea typeface="ヒラギノ角ゴ Pro W3" charset="0"/>
                  <a:cs typeface="+mn-cs"/>
                </a:defRPr>
              </a:lvl2pPr>
              <a:lvl3pPr marL="1143000" indent="-228600" algn="l" defTabSz="457200" rtl="0" eaLnBrk="0" fontAlgn="base" hangingPunct="0">
                <a:spcBef>
                  <a:spcPct val="20000"/>
                </a:spcBef>
                <a:spcAft>
                  <a:spcPct val="0"/>
                </a:spcAft>
                <a:buFont typeface="Wingdings" charset="0"/>
                <a:buChar char="Ø"/>
                <a:defRPr kern="1200">
                  <a:solidFill>
                    <a:srgbClr val="17375E"/>
                  </a:solidFill>
                  <a:latin typeface="Calibri"/>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17375E"/>
                  </a:solidFill>
                  <a:latin typeface="Calibri"/>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17375E"/>
                  </a:solidFill>
                  <a:latin typeface="Calibri"/>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lnSpc>
                  <a:spcPct val="95000"/>
                </a:lnSpc>
                <a:spcAft>
                  <a:spcPts val="0"/>
                </a:spcAft>
                <a:defRPr/>
              </a:pPr>
              <a:r>
                <a:rPr lang="en-US" sz="1600" dirty="0">
                  <a:solidFill>
                    <a:schemeClr val="tx1"/>
                  </a:solidFill>
                  <a:latin typeface="+mn-lt"/>
                  <a:cs typeface="Calibri"/>
                </a:rPr>
                <a:t>CHICAGO, IL  </a:t>
              </a:r>
              <a:r>
                <a:rPr lang="en-US" sz="1600" baseline="0" dirty="0">
                  <a:solidFill>
                    <a:schemeClr val="tx1"/>
                  </a:solidFill>
                  <a:latin typeface="+mn-lt"/>
                  <a:cs typeface="Calibri"/>
                </a:rPr>
                <a:t>              LOS ANGELES, CA                SKOKIE, IL</a:t>
              </a:r>
              <a:endParaRPr lang="en-US" sz="1600" dirty="0">
                <a:solidFill>
                  <a:schemeClr val="tx1"/>
                </a:solidFill>
                <a:latin typeface="+mn-lt"/>
                <a:cs typeface="Calibri"/>
              </a:endParaRPr>
            </a:p>
          </p:txBody>
        </p:sp>
        <p:cxnSp>
          <p:nvCxnSpPr>
            <p:cNvPr id="25" name="Straight Connector 24">
              <a:extLst>
                <a:ext uri="{FF2B5EF4-FFF2-40B4-BE49-F238E27FC236}">
                  <a16:creationId xmlns:a16="http://schemas.microsoft.com/office/drawing/2014/main" id="{75185C53-D14A-E04D-A223-465C9D4BFD0F}"/>
                </a:ext>
              </a:extLst>
            </p:cNvPr>
            <p:cNvCxnSpPr/>
            <p:nvPr/>
          </p:nvCxnSpPr>
          <p:spPr>
            <a:xfrm>
              <a:off x="5097574" y="4436165"/>
              <a:ext cx="0" cy="457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BCFFB6-40B0-DB47-8896-F28C6553AF7C}"/>
                </a:ext>
              </a:extLst>
            </p:cNvPr>
            <p:cNvCxnSpPr/>
            <p:nvPr/>
          </p:nvCxnSpPr>
          <p:spPr>
            <a:xfrm>
              <a:off x="6574149" y="4436165"/>
              <a:ext cx="0" cy="457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Graphic 2">
            <a:extLst>
              <a:ext uri="{FF2B5EF4-FFF2-40B4-BE49-F238E27FC236}">
                <a16:creationId xmlns:a16="http://schemas.microsoft.com/office/drawing/2014/main" id="{FA77FBF9-8FE2-574E-B317-8FF7270A0E62}"/>
              </a:ext>
            </a:extLst>
          </p:cNvPr>
          <p:cNvSpPr/>
          <p:nvPr/>
        </p:nvSpPr>
        <p:spPr>
          <a:xfrm>
            <a:off x="3523668" y="2757770"/>
            <a:ext cx="5144664" cy="959793"/>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48488995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 1 client logo placehold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AC653C-A904-E942-91C1-B24B56EE150E}"/>
              </a:ext>
            </a:extLst>
          </p:cNvPr>
          <p:cNvGrpSpPr/>
          <p:nvPr userDrawn="1"/>
        </p:nvGrpSpPr>
        <p:grpSpPr>
          <a:xfrm>
            <a:off x="-1" y="0"/>
            <a:ext cx="12192001" cy="6858001"/>
            <a:chOff x="-2" y="339047"/>
            <a:chExt cx="12192001" cy="6858001"/>
          </a:xfrm>
        </p:grpSpPr>
        <p:pic>
          <p:nvPicPr>
            <p:cNvPr id="15" name="Picture 14">
              <a:extLst>
                <a:ext uri="{FF2B5EF4-FFF2-40B4-BE49-F238E27FC236}">
                  <a16:creationId xmlns:a16="http://schemas.microsoft.com/office/drawing/2014/main" id="{817E3383-BF52-0640-A67B-4838C964D6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
            <a:stretch/>
          </p:blipFill>
          <p:spPr>
            <a:xfrm>
              <a:off x="-1" y="339047"/>
              <a:ext cx="12192000" cy="6858000"/>
            </a:xfrm>
            <a:prstGeom prst="rect">
              <a:avLst/>
            </a:prstGeom>
          </p:spPr>
        </p:pic>
        <p:sp>
          <p:nvSpPr>
            <p:cNvPr id="16" name="Rectangle 15">
              <a:extLst>
                <a:ext uri="{FF2B5EF4-FFF2-40B4-BE49-F238E27FC236}">
                  <a16:creationId xmlns:a16="http://schemas.microsoft.com/office/drawing/2014/main" id="{46C1FB42-F9C4-2B46-9F84-91A41C9D6D28}"/>
                </a:ext>
              </a:extLst>
            </p:cNvPr>
            <p:cNvSpPr/>
            <p:nvPr userDrawn="1"/>
          </p:nvSpPr>
          <p:spPr bwMode="auto">
            <a:xfrm>
              <a:off x="0" y="339047"/>
              <a:ext cx="12191999" cy="6858001"/>
            </a:xfrm>
            <a:prstGeom prst="rect">
              <a:avLst/>
            </a:prstGeom>
            <a:gradFill>
              <a:gsLst>
                <a:gs pos="100000">
                  <a:schemeClr val="bg1">
                    <a:alpha val="0"/>
                  </a:schemeClr>
                </a:gs>
                <a:gs pos="43000">
                  <a:srgbClr val="FFFFFF">
                    <a:alpha val="88000"/>
                  </a:srgbClr>
                </a:gs>
                <a:gs pos="77000">
                  <a:srgbClr val="FFFFFF">
                    <a:alpha val="13000"/>
                  </a:srgbClr>
                </a:gs>
                <a:gs pos="0">
                  <a:schemeClr val="bg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7" name="Rectangle 16">
              <a:extLst>
                <a:ext uri="{FF2B5EF4-FFF2-40B4-BE49-F238E27FC236}">
                  <a16:creationId xmlns:a16="http://schemas.microsoft.com/office/drawing/2014/main" id="{7FC0CC25-29C2-DB47-B2B1-C58836BB80B9}"/>
                </a:ext>
              </a:extLst>
            </p:cNvPr>
            <p:cNvSpPr/>
            <p:nvPr userDrawn="1"/>
          </p:nvSpPr>
          <p:spPr bwMode="auto">
            <a:xfrm>
              <a:off x="-2" y="339047"/>
              <a:ext cx="12191999" cy="6858000"/>
            </a:xfrm>
            <a:prstGeom prst="rect">
              <a:avLst/>
            </a:prstGeom>
            <a:gradFill>
              <a:gsLst>
                <a:gs pos="100000">
                  <a:schemeClr val="bg1">
                    <a:alpha val="0"/>
                  </a:schemeClr>
                </a:gs>
                <a:gs pos="50000">
                  <a:srgbClr val="FFFFFF">
                    <a:alpha val="43000"/>
                  </a:srgbClr>
                </a:gs>
                <a:gs pos="83000">
                  <a:srgbClr val="FFFFFF">
                    <a:alpha val="30000"/>
                  </a:srgbClr>
                </a:gs>
                <a:gs pos="0">
                  <a:schemeClr val="bg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21" name="Graphic 19">
            <a:extLst>
              <a:ext uri="{FF2B5EF4-FFF2-40B4-BE49-F238E27FC236}">
                <a16:creationId xmlns:a16="http://schemas.microsoft.com/office/drawing/2014/main" id="{41325270-5730-6B46-953F-8B2B8ECAB5B5}"/>
              </a:ext>
            </a:extLst>
          </p:cNvPr>
          <p:cNvSpPr/>
          <p:nvPr/>
        </p:nvSpPr>
        <p:spPr>
          <a:xfrm>
            <a:off x="684369" y="653233"/>
            <a:ext cx="2179016" cy="406519"/>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accent1"/>
          </a:solidFill>
          <a:ln w="9509"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9DC4BC03-8198-1B41-8777-920C1ABC2632}"/>
              </a:ext>
            </a:extLst>
          </p:cNvPr>
          <p:cNvSpPr>
            <a:spLocks noGrp="1"/>
          </p:cNvSpPr>
          <p:nvPr>
            <p:ph type="title" hasCustomPrompt="1"/>
          </p:nvPr>
        </p:nvSpPr>
        <p:spPr>
          <a:xfrm>
            <a:off x="684369" y="3068868"/>
            <a:ext cx="7587614" cy="669416"/>
          </a:xfrm>
          <a:prstGeom prst="rect">
            <a:avLst/>
          </a:prstGeom>
        </p:spPr>
        <p:txBody>
          <a:bodyPr wrap="square" lIns="0" tIns="0" rIns="0" bIns="0" anchor="b" anchorCtr="0">
            <a:normAutofit/>
          </a:bodyPr>
          <a:lstStyle>
            <a:lvl1pPr algn="l">
              <a:defRPr sz="3200" b="1" baseline="0">
                <a:solidFill>
                  <a:schemeClr val="accent1"/>
                </a:solidFill>
                <a:latin typeface="+mn-lt"/>
                <a:cs typeface="Arial" panose="020B0604020202020204" pitchFamily="34" charset="0"/>
              </a:defRPr>
            </a:lvl1pPr>
          </a:lstStyle>
          <a:p>
            <a:r>
              <a:rPr lang="en-US" dirty="0"/>
              <a:t>Cover Title</a:t>
            </a:r>
          </a:p>
        </p:txBody>
      </p:sp>
      <p:sp>
        <p:nvSpPr>
          <p:cNvPr id="20" name="Content Placeholder 2">
            <a:extLst>
              <a:ext uri="{FF2B5EF4-FFF2-40B4-BE49-F238E27FC236}">
                <a16:creationId xmlns:a16="http://schemas.microsoft.com/office/drawing/2014/main" id="{4759F38B-2C1C-3240-8111-B1F3A31EAC0D}"/>
              </a:ext>
            </a:extLst>
          </p:cNvPr>
          <p:cNvSpPr>
            <a:spLocks noGrp="1"/>
          </p:cNvSpPr>
          <p:nvPr>
            <p:ph idx="1" hasCustomPrompt="1"/>
          </p:nvPr>
        </p:nvSpPr>
        <p:spPr>
          <a:xfrm>
            <a:off x="684369" y="4588385"/>
            <a:ext cx="5504543" cy="669416"/>
          </a:xfrm>
          <a:prstGeom prst="rect">
            <a:avLst/>
          </a:prstGeom>
        </p:spPr>
        <p:txBody>
          <a:bodyPr wrap="none" lIns="0" tIns="0" rIns="0" bIns="0">
            <a:noAutofit/>
          </a:bodyPr>
          <a:lstStyle>
            <a:lvl1pPr marL="0" marR="0" indent="0" algn="l" defTabSz="914400" rtl="0" eaLnBrk="1" fontAlgn="auto" latinLnBrk="0" hangingPunct="1">
              <a:lnSpc>
                <a:spcPts val="1860"/>
              </a:lnSpc>
              <a:spcBef>
                <a:spcPts val="0"/>
              </a:spcBef>
              <a:spcAft>
                <a:spcPts val="0"/>
              </a:spcAft>
              <a:buClrTx/>
              <a:buSzTx/>
              <a:buFontTx/>
              <a:buNone/>
              <a:tabLst/>
              <a:defRPr sz="1800">
                <a:solidFill>
                  <a:schemeClr val="accent1"/>
                </a:solidFill>
                <a:latin typeface="+mn-lt"/>
                <a:cs typeface="Arial" panose="020B0604020202020204" pitchFamily="34" charset="0"/>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r>
              <a:rPr lang="en-US" dirty="0"/>
              <a:t>Presenter Name and Title</a:t>
            </a:r>
          </a:p>
          <a:p>
            <a:pPr marL="0" marR="0" lvl="0" indent="0" algn="l" defTabSz="914400" rtl="0" eaLnBrk="1" fontAlgn="auto" latinLnBrk="0" hangingPunct="1">
              <a:lnSpc>
                <a:spcPct val="85000"/>
              </a:lnSpc>
              <a:spcBef>
                <a:spcPts val="1000"/>
              </a:spcBef>
              <a:spcAft>
                <a:spcPts val="0"/>
              </a:spcAft>
              <a:buClrTx/>
              <a:buSzTx/>
              <a:buFontTx/>
              <a:buNone/>
              <a:tabLst/>
              <a:defRPr/>
            </a:pPr>
            <a:r>
              <a:rPr lang="en-US" dirty="0"/>
              <a:t>Presenter Name and Title</a:t>
            </a:r>
          </a:p>
          <a:p>
            <a:endParaRPr lang="en-US" dirty="0"/>
          </a:p>
        </p:txBody>
      </p:sp>
      <p:sp>
        <p:nvSpPr>
          <p:cNvPr id="22" name="Text Placeholder 4">
            <a:extLst>
              <a:ext uri="{FF2B5EF4-FFF2-40B4-BE49-F238E27FC236}">
                <a16:creationId xmlns:a16="http://schemas.microsoft.com/office/drawing/2014/main" id="{B2429D1B-A5A4-9B42-8F46-83AC5E9FBA48}"/>
              </a:ext>
            </a:extLst>
          </p:cNvPr>
          <p:cNvSpPr>
            <a:spLocks noGrp="1"/>
          </p:cNvSpPr>
          <p:nvPr>
            <p:ph type="body" sz="quarter" idx="11" hasCustomPrompt="1"/>
          </p:nvPr>
        </p:nvSpPr>
        <p:spPr>
          <a:xfrm>
            <a:off x="684369" y="5687531"/>
            <a:ext cx="6014720" cy="385762"/>
          </a:xfrm>
          <a:prstGeom prst="rect">
            <a:avLst/>
          </a:prstGeom>
        </p:spPr>
        <p:txBody>
          <a:bodyPr wrap="none" lIns="0" tIns="0" rIns="0" bIns="0" anchor="ctr"/>
          <a:lstStyle>
            <a:lvl1pPr>
              <a:defRPr sz="1600">
                <a:solidFill>
                  <a:schemeClr val="accent1"/>
                </a:solidFill>
              </a:defRPr>
            </a:lvl1pPr>
          </a:lstStyle>
          <a:p>
            <a:pPr lvl="0"/>
            <a:r>
              <a:rPr lang="en-US" dirty="0"/>
              <a:t>Client City, State  |  Month Day, Year</a:t>
            </a:r>
          </a:p>
        </p:txBody>
      </p:sp>
      <p:sp>
        <p:nvSpPr>
          <p:cNvPr id="23" name="Picture Placeholder 5">
            <a:extLst>
              <a:ext uri="{FF2B5EF4-FFF2-40B4-BE49-F238E27FC236}">
                <a16:creationId xmlns:a16="http://schemas.microsoft.com/office/drawing/2014/main" id="{7123EDEC-0308-064C-A346-91044AEBA1DA}"/>
              </a:ext>
            </a:extLst>
          </p:cNvPr>
          <p:cNvSpPr>
            <a:spLocks noGrp="1"/>
          </p:cNvSpPr>
          <p:nvPr>
            <p:ph type="pic" sz="quarter" idx="10" hasCustomPrompt="1"/>
          </p:nvPr>
        </p:nvSpPr>
        <p:spPr>
          <a:xfrm>
            <a:off x="684369" y="2119505"/>
            <a:ext cx="2401570" cy="914400"/>
          </a:xfrm>
          <a:prstGeom prst="rect">
            <a:avLst/>
          </a:prstGeom>
        </p:spPr>
        <p:txBody>
          <a:bodyPr anchor="ctr"/>
          <a:lstStyle>
            <a:lvl1pPr>
              <a:defRPr sz="1800" b="0" i="1">
                <a:solidFill>
                  <a:schemeClr val="accent1"/>
                </a:solidFill>
              </a:defRPr>
            </a:lvl1pPr>
          </a:lstStyle>
          <a:p>
            <a:r>
              <a:rPr lang="en-US" dirty="0"/>
              <a:t>Click to add client logo</a:t>
            </a:r>
          </a:p>
        </p:txBody>
      </p:sp>
      <p:sp>
        <p:nvSpPr>
          <p:cNvPr id="12" name="TextBox 11">
            <a:extLst>
              <a:ext uri="{FF2B5EF4-FFF2-40B4-BE49-F238E27FC236}">
                <a16:creationId xmlns:a16="http://schemas.microsoft.com/office/drawing/2014/main" id="{72009A4B-13AD-4BA5-9C8B-52EB3BAE4639}"/>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Tree>
    <p:extLst>
      <p:ext uri="{BB962C8B-B14F-4D97-AF65-F5344CB8AC3E}">
        <p14:creationId xmlns:p14="http://schemas.microsoft.com/office/powerpoint/2010/main" val="1563838066"/>
      </p:ext>
    </p:extLst>
  </p:cSld>
  <p:clrMapOvr>
    <a:masterClrMapping/>
  </p:clrMapOvr>
  <p:transition spd="med">
    <p:fade/>
  </p:transition>
  <p:extLst>
    <p:ext uri="{DCECCB84-F9BA-43D5-87BE-67443E8EF086}">
      <p15:sldGuideLst xmlns:p15="http://schemas.microsoft.com/office/powerpoint/2012/main">
        <p15:guide id="0" pos="3840">
          <p15:clr>
            <a:srgbClr val="FBAE40"/>
          </p15:clr>
        </p15:guide>
        <p15:guide id="1" pos="7176">
          <p15:clr>
            <a:srgbClr val="FBAE40"/>
          </p15:clr>
        </p15:guide>
        <p15:guide id="2" pos="432">
          <p15:clr>
            <a:srgbClr val="FBAE40"/>
          </p15:clr>
        </p15:guide>
        <p15:guide id="3"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 2 client logo placeholder">
    <p:spTree>
      <p:nvGrpSpPr>
        <p:cNvPr id="1" name=""/>
        <p:cNvGrpSpPr/>
        <p:nvPr/>
      </p:nvGrpSpPr>
      <p:grpSpPr>
        <a:xfrm>
          <a:off x="0" y="0"/>
          <a:ext cx="0" cy="0"/>
          <a:chOff x="0" y="0"/>
          <a:chExt cx="0" cy="0"/>
        </a:xfrm>
      </p:grpSpPr>
      <p:pic>
        <p:nvPicPr>
          <p:cNvPr id="18" name="Google Shape;50;p7">
            <a:extLst>
              <a:ext uri="{FF2B5EF4-FFF2-40B4-BE49-F238E27FC236}">
                <a16:creationId xmlns:a16="http://schemas.microsoft.com/office/drawing/2014/main" id="{ACCEC8F7-F8D8-3942-99A6-1FD2D89C5DF6}"/>
              </a:ext>
            </a:extLst>
          </p:cNvPr>
          <p:cNvPicPr preferRelativeResize="0"/>
          <p:nvPr userDrawn="1"/>
        </p:nvPicPr>
        <p:blipFill rotWithShape="1">
          <a:blip r:embed="rId2">
            <a:alphaModFix amt="36000"/>
            <a:duotone>
              <a:schemeClr val="accent1">
                <a:shade val="45000"/>
                <a:satMod val="135000"/>
              </a:schemeClr>
              <a:prstClr val="white"/>
            </a:duotone>
          </a:blip>
          <a:srcRect l="16632" t="13784" r="16632" b="7155"/>
          <a:stretch/>
        </p:blipFill>
        <p:spPr>
          <a:xfrm rot="5400000" flipH="1">
            <a:off x="2667001" y="-2667001"/>
            <a:ext cx="6858001" cy="12192000"/>
          </a:xfrm>
          <a:prstGeom prst="rect">
            <a:avLst/>
          </a:prstGeom>
        </p:spPr>
      </p:pic>
      <p:sp>
        <p:nvSpPr>
          <p:cNvPr id="19" name="Rectangle 18">
            <a:extLst>
              <a:ext uri="{FF2B5EF4-FFF2-40B4-BE49-F238E27FC236}">
                <a16:creationId xmlns:a16="http://schemas.microsoft.com/office/drawing/2014/main" id="{CB7E0727-B3AB-9D41-AA43-AD0ABE7D8251}"/>
              </a:ext>
            </a:extLst>
          </p:cNvPr>
          <p:cNvSpPr/>
          <p:nvPr userDrawn="1"/>
        </p:nvSpPr>
        <p:spPr bwMode="auto">
          <a:xfrm>
            <a:off x="2" y="-2"/>
            <a:ext cx="12191999" cy="6857999"/>
          </a:xfrm>
          <a:prstGeom prst="rect">
            <a:avLst/>
          </a:prstGeom>
          <a:gradFill>
            <a:gsLst>
              <a:gs pos="0">
                <a:srgbClr val="0058A3"/>
              </a:gs>
              <a:gs pos="100000">
                <a:srgbClr val="1392FF">
                  <a:alpha val="1400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AD275E3A-BCA5-2D4E-B69C-C3EF72D6D4FD}"/>
              </a:ext>
            </a:extLst>
          </p:cNvPr>
          <p:cNvSpPr/>
          <p:nvPr userDrawn="1"/>
        </p:nvSpPr>
        <p:spPr bwMode="auto">
          <a:xfrm>
            <a:off x="0" y="-2"/>
            <a:ext cx="12191999" cy="6858000"/>
          </a:xfrm>
          <a:prstGeom prst="rect">
            <a:avLst/>
          </a:prstGeom>
          <a:gradFill>
            <a:gsLst>
              <a:gs pos="87000">
                <a:schemeClr val="bg1">
                  <a:alpha val="0"/>
                </a:schemeClr>
              </a:gs>
              <a:gs pos="26000">
                <a:srgbClr val="FFFFFF"/>
              </a:gs>
              <a:gs pos="61000">
                <a:srgbClr val="FFFFFF">
                  <a:alpha val="38000"/>
                </a:srgbClr>
              </a:gs>
              <a:gs pos="0">
                <a:schemeClr val="bg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1" name="Graphic 19">
            <a:extLst>
              <a:ext uri="{FF2B5EF4-FFF2-40B4-BE49-F238E27FC236}">
                <a16:creationId xmlns:a16="http://schemas.microsoft.com/office/drawing/2014/main" id="{41325270-5730-6B46-953F-8B2B8ECAB5B5}"/>
              </a:ext>
            </a:extLst>
          </p:cNvPr>
          <p:cNvSpPr/>
          <p:nvPr/>
        </p:nvSpPr>
        <p:spPr>
          <a:xfrm>
            <a:off x="684369" y="653233"/>
            <a:ext cx="2179016" cy="406519"/>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accent1"/>
          </a:solidFill>
          <a:ln w="9509" cap="flat">
            <a:noFill/>
            <a:prstDash val="solid"/>
            <a:miter/>
          </a:ln>
        </p:spPr>
        <p:txBody>
          <a:bodyPr rtlCol="0" anchor="ctr"/>
          <a:lstStyle/>
          <a:p>
            <a:endParaRPr lang="en-US"/>
          </a:p>
        </p:txBody>
      </p:sp>
      <p:sp>
        <p:nvSpPr>
          <p:cNvPr id="16" name="Title 1">
            <a:extLst>
              <a:ext uri="{FF2B5EF4-FFF2-40B4-BE49-F238E27FC236}">
                <a16:creationId xmlns:a16="http://schemas.microsoft.com/office/drawing/2014/main" id="{A0C68D00-CC14-6B49-AEC2-A3A27A4233BB}"/>
              </a:ext>
            </a:extLst>
          </p:cNvPr>
          <p:cNvSpPr>
            <a:spLocks noGrp="1"/>
          </p:cNvSpPr>
          <p:nvPr>
            <p:ph type="title" hasCustomPrompt="1"/>
          </p:nvPr>
        </p:nvSpPr>
        <p:spPr>
          <a:xfrm>
            <a:off x="684369" y="3068868"/>
            <a:ext cx="7587614" cy="669416"/>
          </a:xfrm>
          <a:prstGeom prst="rect">
            <a:avLst/>
          </a:prstGeom>
        </p:spPr>
        <p:txBody>
          <a:bodyPr wrap="square" lIns="0" tIns="0" rIns="0" bIns="0" anchor="b" anchorCtr="0">
            <a:normAutofit/>
          </a:bodyPr>
          <a:lstStyle>
            <a:lvl1pPr algn="l">
              <a:defRPr sz="3200" b="1" baseline="0">
                <a:solidFill>
                  <a:schemeClr val="accent1"/>
                </a:solidFill>
                <a:latin typeface="+mn-lt"/>
                <a:cs typeface="Arial" panose="020B0604020202020204" pitchFamily="34" charset="0"/>
              </a:defRPr>
            </a:lvl1pPr>
          </a:lstStyle>
          <a:p>
            <a:r>
              <a:rPr lang="en-US" dirty="0"/>
              <a:t>Cover Title</a:t>
            </a:r>
          </a:p>
        </p:txBody>
      </p:sp>
      <p:sp>
        <p:nvSpPr>
          <p:cNvPr id="17" name="Content Placeholder 2">
            <a:extLst>
              <a:ext uri="{FF2B5EF4-FFF2-40B4-BE49-F238E27FC236}">
                <a16:creationId xmlns:a16="http://schemas.microsoft.com/office/drawing/2014/main" id="{DF5928B6-8B34-F141-8C6F-223E60D62BE8}"/>
              </a:ext>
            </a:extLst>
          </p:cNvPr>
          <p:cNvSpPr>
            <a:spLocks noGrp="1"/>
          </p:cNvSpPr>
          <p:nvPr>
            <p:ph idx="1" hasCustomPrompt="1"/>
          </p:nvPr>
        </p:nvSpPr>
        <p:spPr>
          <a:xfrm>
            <a:off x="684369" y="4588385"/>
            <a:ext cx="5504543" cy="669416"/>
          </a:xfrm>
          <a:prstGeom prst="rect">
            <a:avLst/>
          </a:prstGeom>
        </p:spPr>
        <p:txBody>
          <a:bodyPr wrap="none" lIns="0" tIns="0" rIns="0" bIns="0">
            <a:noAutofit/>
          </a:bodyPr>
          <a:lstStyle>
            <a:lvl1pPr marL="0" marR="0" indent="0" algn="l" defTabSz="914400" rtl="0" eaLnBrk="1" fontAlgn="auto" latinLnBrk="0" hangingPunct="1">
              <a:lnSpc>
                <a:spcPts val="1860"/>
              </a:lnSpc>
              <a:spcBef>
                <a:spcPts val="0"/>
              </a:spcBef>
              <a:spcAft>
                <a:spcPts val="0"/>
              </a:spcAft>
              <a:buClrTx/>
              <a:buSzTx/>
              <a:buFontTx/>
              <a:buNone/>
              <a:tabLst/>
              <a:defRPr sz="1800">
                <a:solidFill>
                  <a:schemeClr val="accent1"/>
                </a:solidFill>
                <a:latin typeface="+mn-lt"/>
                <a:cs typeface="Arial" panose="020B0604020202020204" pitchFamily="34" charset="0"/>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r>
              <a:rPr lang="en-US" dirty="0"/>
              <a:t>Presenter Name and Title</a:t>
            </a:r>
          </a:p>
          <a:p>
            <a:pPr marL="0" marR="0" lvl="0" indent="0" algn="l" defTabSz="914400" rtl="0" eaLnBrk="1" fontAlgn="auto" latinLnBrk="0" hangingPunct="1">
              <a:lnSpc>
                <a:spcPct val="85000"/>
              </a:lnSpc>
              <a:spcBef>
                <a:spcPts val="1000"/>
              </a:spcBef>
              <a:spcAft>
                <a:spcPts val="0"/>
              </a:spcAft>
              <a:buClrTx/>
              <a:buSzTx/>
              <a:buFontTx/>
              <a:buNone/>
              <a:tabLst/>
              <a:defRPr/>
            </a:pPr>
            <a:r>
              <a:rPr lang="en-US" dirty="0"/>
              <a:t>Presenter Name and Title</a:t>
            </a:r>
          </a:p>
          <a:p>
            <a:endParaRPr lang="en-US" dirty="0"/>
          </a:p>
        </p:txBody>
      </p:sp>
      <p:sp>
        <p:nvSpPr>
          <p:cNvPr id="22" name="Text Placeholder 4">
            <a:extLst>
              <a:ext uri="{FF2B5EF4-FFF2-40B4-BE49-F238E27FC236}">
                <a16:creationId xmlns:a16="http://schemas.microsoft.com/office/drawing/2014/main" id="{01C200AD-569D-FB41-A091-CE21CED94BBA}"/>
              </a:ext>
            </a:extLst>
          </p:cNvPr>
          <p:cNvSpPr>
            <a:spLocks noGrp="1"/>
          </p:cNvSpPr>
          <p:nvPr>
            <p:ph type="body" sz="quarter" idx="11" hasCustomPrompt="1"/>
          </p:nvPr>
        </p:nvSpPr>
        <p:spPr>
          <a:xfrm>
            <a:off x="684369" y="5687531"/>
            <a:ext cx="6014720" cy="385762"/>
          </a:xfrm>
          <a:prstGeom prst="rect">
            <a:avLst/>
          </a:prstGeom>
        </p:spPr>
        <p:txBody>
          <a:bodyPr wrap="none" lIns="0" tIns="0" rIns="0" bIns="0" anchor="ctr"/>
          <a:lstStyle>
            <a:lvl1pPr>
              <a:defRPr sz="1600">
                <a:solidFill>
                  <a:schemeClr val="accent1"/>
                </a:solidFill>
              </a:defRPr>
            </a:lvl1pPr>
          </a:lstStyle>
          <a:p>
            <a:pPr lvl="0"/>
            <a:r>
              <a:rPr lang="en-US" dirty="0"/>
              <a:t>Client City, State  |  Month Day, Year</a:t>
            </a:r>
          </a:p>
        </p:txBody>
      </p:sp>
      <p:sp>
        <p:nvSpPr>
          <p:cNvPr id="23" name="Picture Placeholder 5">
            <a:extLst>
              <a:ext uri="{FF2B5EF4-FFF2-40B4-BE49-F238E27FC236}">
                <a16:creationId xmlns:a16="http://schemas.microsoft.com/office/drawing/2014/main" id="{676895A8-5A61-7446-A34C-9E36BBEED80D}"/>
              </a:ext>
            </a:extLst>
          </p:cNvPr>
          <p:cNvSpPr>
            <a:spLocks noGrp="1"/>
          </p:cNvSpPr>
          <p:nvPr>
            <p:ph type="pic" sz="quarter" idx="10" hasCustomPrompt="1"/>
          </p:nvPr>
        </p:nvSpPr>
        <p:spPr>
          <a:xfrm>
            <a:off x="684369" y="2119505"/>
            <a:ext cx="2401570" cy="914400"/>
          </a:xfrm>
          <a:prstGeom prst="rect">
            <a:avLst/>
          </a:prstGeom>
        </p:spPr>
        <p:txBody>
          <a:bodyPr anchor="ctr"/>
          <a:lstStyle>
            <a:lvl1pPr>
              <a:defRPr sz="1800" b="0" i="1">
                <a:solidFill>
                  <a:schemeClr val="accent1"/>
                </a:solidFill>
              </a:defRPr>
            </a:lvl1pPr>
          </a:lstStyle>
          <a:p>
            <a:r>
              <a:rPr lang="en-US" dirty="0"/>
              <a:t>Click to add client logo</a:t>
            </a:r>
          </a:p>
        </p:txBody>
      </p:sp>
      <p:sp>
        <p:nvSpPr>
          <p:cNvPr id="11" name="TextBox 10">
            <a:extLst>
              <a:ext uri="{FF2B5EF4-FFF2-40B4-BE49-F238E27FC236}">
                <a16:creationId xmlns:a16="http://schemas.microsoft.com/office/drawing/2014/main" id="{A80A13D1-CD50-4086-A8E5-F4C76CA868AF}"/>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Tree>
    <p:extLst>
      <p:ext uri="{BB962C8B-B14F-4D97-AF65-F5344CB8AC3E}">
        <p14:creationId xmlns:p14="http://schemas.microsoft.com/office/powerpoint/2010/main" val="3779345134"/>
      </p:ext>
    </p:extLst>
  </p:cSld>
  <p:clrMapOvr>
    <a:masterClrMapping/>
  </p:clrMapOvr>
  <p:transition spd="med">
    <p:fade/>
  </p:transition>
  <p:extLst>
    <p:ext uri="{DCECCB84-F9BA-43D5-87BE-67443E8EF086}">
      <p15:sldGuideLst xmlns:p15="http://schemas.microsoft.com/office/powerpoint/2012/main">
        <p15:guide id="0" pos="3840">
          <p15:clr>
            <a:srgbClr val="FBAE40"/>
          </p15:clr>
        </p15:guide>
        <p15:guide id="1" pos="7176">
          <p15:clr>
            <a:srgbClr val="FBAE40"/>
          </p15:clr>
        </p15:guide>
        <p15:guide id="2" pos="432">
          <p15:clr>
            <a:srgbClr val="FBAE40"/>
          </p15:clr>
        </p15:guide>
        <p15:guide id="3"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3EF243-CF8B-B84D-B958-C7BE887E00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12" name="Rectangle 11">
            <a:extLst>
              <a:ext uri="{FF2B5EF4-FFF2-40B4-BE49-F238E27FC236}">
                <a16:creationId xmlns:a16="http://schemas.microsoft.com/office/drawing/2014/main" id="{C87BB50B-CE40-D84D-BFD9-A0001513258A}"/>
              </a:ext>
            </a:extLst>
          </p:cNvPr>
          <p:cNvSpPr/>
          <p:nvPr userDrawn="1"/>
        </p:nvSpPr>
        <p:spPr bwMode="auto">
          <a:xfrm>
            <a:off x="0" y="1"/>
            <a:ext cx="12192000" cy="6857999"/>
          </a:xfrm>
          <a:prstGeom prst="rect">
            <a:avLst/>
          </a:prstGeom>
          <a:gradFill>
            <a:gsLst>
              <a:gs pos="52000">
                <a:srgbClr val="025EAD">
                  <a:alpha val="54000"/>
                </a:srgbClr>
              </a:gs>
              <a:gs pos="18000">
                <a:schemeClr val="accent1">
                  <a:lumMod val="50000"/>
                </a:schemeClr>
              </a:gs>
              <a:gs pos="77000">
                <a:schemeClr val="tx2">
                  <a:alpha val="46000"/>
                </a:schemeClr>
              </a:gs>
              <a:gs pos="100000">
                <a:srgbClr val="1392F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0E0A5468-E94C-8C49-974A-B5237D329F1F}"/>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
        <p:nvSpPr>
          <p:cNvPr id="14" name="Rectangle 13">
            <a:extLst>
              <a:ext uri="{FF2B5EF4-FFF2-40B4-BE49-F238E27FC236}">
                <a16:creationId xmlns:a16="http://schemas.microsoft.com/office/drawing/2014/main" id="{929C227F-4C3F-E947-B683-4DAF984C1141}"/>
              </a:ext>
            </a:extLst>
          </p:cNvPr>
          <p:cNvSpPr/>
          <p:nvPr userDrawn="1"/>
        </p:nvSpPr>
        <p:spPr>
          <a:xfrm>
            <a:off x="11568408" y="6467413"/>
            <a:ext cx="396262" cy="307777"/>
          </a:xfrm>
          <a:prstGeom prst="rect">
            <a:avLst/>
          </a:prstGeom>
        </p:spPr>
        <p:txBody>
          <a:bodyPr wrap="none" anchor="ctr">
            <a:spAutoFit/>
          </a:bodyPr>
          <a:lstStyle/>
          <a:p>
            <a:pPr algn="ctr"/>
            <a:fld id="{EDE5B8E0-6B26-4DF6-8233-974405B00A53}"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algn="ctr"/>
              <a:t>‹#›</a:t>
            </a:fld>
            <a:endParaRPr lang="en-US" sz="1400" b="0" dirty="0">
              <a:solidFill>
                <a:schemeClr val="bg1"/>
              </a:solidFill>
            </a:endParaRPr>
          </a:p>
        </p:txBody>
      </p:sp>
      <p:sp>
        <p:nvSpPr>
          <p:cNvPr id="15" name="Graphic 4">
            <a:extLst>
              <a:ext uri="{FF2B5EF4-FFF2-40B4-BE49-F238E27FC236}">
                <a16:creationId xmlns:a16="http://schemas.microsoft.com/office/drawing/2014/main" id="{C23FF097-E5B0-4C43-9E6F-EE9B22FB255B}"/>
              </a:ext>
            </a:extLst>
          </p:cNvPr>
          <p:cNvSpPr/>
          <p:nvPr userDrawn="1"/>
        </p:nvSpPr>
        <p:spPr>
          <a:xfrm>
            <a:off x="340914" y="6521274"/>
            <a:ext cx="1072332" cy="200055"/>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bg1"/>
          </a:solidFill>
          <a:ln w="9509"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241D76D5-FCE3-FA4A-A831-8F745B15D6B2}"/>
              </a:ext>
            </a:extLst>
          </p:cNvPr>
          <p:cNvSpPr txBox="1"/>
          <p:nvPr userDrawn="1"/>
        </p:nvSpPr>
        <p:spPr>
          <a:xfrm>
            <a:off x="1587735" y="6499573"/>
            <a:ext cx="5490398" cy="215444"/>
          </a:xfrm>
          <a:prstGeom prst="rect">
            <a:avLst/>
          </a:prstGeom>
          <a:noFill/>
        </p:spPr>
        <p:txBody>
          <a:bodyPr wrap="square" lIns="0" tIns="0" rIns="0" bIns="0" rtlCol="0" anchor="ctr">
            <a:spAutoFit/>
          </a:bodyPr>
          <a:lstStyle/>
          <a:p>
            <a:pPr algn="l"/>
            <a:r>
              <a:rPr lang="en-US" sz="1400" u="none" kern="1000" spc="200" baseline="0" dirty="0" err="1">
                <a:solidFill>
                  <a:schemeClr val="bg1"/>
                </a:solidFill>
              </a:rPr>
              <a:t>ESG’S</a:t>
            </a:r>
            <a:r>
              <a:rPr lang="en-US" sz="1400" u="none" kern="1000" spc="200" baseline="0" dirty="0">
                <a:solidFill>
                  <a:schemeClr val="bg1"/>
                </a:solidFill>
              </a:rPr>
              <a:t> GROWING INFLUENCE IN THE CAPITAL MARKETS</a:t>
            </a:r>
          </a:p>
        </p:txBody>
      </p:sp>
      <p:sp>
        <p:nvSpPr>
          <p:cNvPr id="5" name="Subtitle 2"/>
          <p:cNvSpPr>
            <a:spLocks noGrp="1"/>
          </p:cNvSpPr>
          <p:nvPr>
            <p:ph type="subTitle" idx="1" hasCustomPrompt="1"/>
          </p:nvPr>
        </p:nvSpPr>
        <p:spPr>
          <a:xfrm>
            <a:off x="685801" y="4523292"/>
            <a:ext cx="7007339" cy="1288620"/>
          </a:xfrm>
          <a:prstGeom prst="rect">
            <a:avLst/>
          </a:prstGeom>
        </p:spPr>
        <p:txBody>
          <a:bodyPr wrap="square" lIns="0" tIns="0" rIns="0" bIns="0">
            <a:normAutofit/>
          </a:bodyPr>
          <a:lstStyle>
            <a:lvl1pPr marL="0" indent="0" algn="l">
              <a:buNone/>
              <a:defRPr sz="1950" baseline="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If not used, input a space.</a:t>
            </a:r>
          </a:p>
        </p:txBody>
      </p:sp>
      <p:sp>
        <p:nvSpPr>
          <p:cNvPr id="8" name="Title 1"/>
          <p:cNvSpPr>
            <a:spLocks noGrp="1"/>
          </p:cNvSpPr>
          <p:nvPr>
            <p:ph type="ctrTitle" hasCustomPrompt="1"/>
          </p:nvPr>
        </p:nvSpPr>
        <p:spPr>
          <a:xfrm>
            <a:off x="685800" y="3041543"/>
            <a:ext cx="7007341" cy="1371600"/>
          </a:xfrm>
          <a:prstGeom prst="rect">
            <a:avLst/>
          </a:prstGeom>
        </p:spPr>
        <p:txBody>
          <a:bodyPr wrap="square" lIns="0" tIns="0" rIns="0" bIns="0" anchor="b">
            <a:normAutofit/>
          </a:bodyPr>
          <a:lstStyle>
            <a:lvl1pPr algn="l">
              <a:defRPr sz="4000" b="1">
                <a:solidFill>
                  <a:schemeClr val="bg1"/>
                </a:solidFill>
                <a:latin typeface="+mn-lt"/>
                <a:cs typeface="Arial" panose="020B0604020202020204" pitchFamily="34" charset="0"/>
              </a:defRPr>
            </a:lvl1pPr>
          </a:lstStyle>
          <a:p>
            <a:r>
              <a:rPr lang="en-US" dirty="0"/>
              <a:t>Section Title</a:t>
            </a:r>
          </a:p>
        </p:txBody>
      </p:sp>
    </p:spTree>
    <p:extLst>
      <p:ext uri="{BB962C8B-B14F-4D97-AF65-F5344CB8AC3E}">
        <p14:creationId xmlns:p14="http://schemas.microsoft.com/office/powerpoint/2010/main" val="3449328621"/>
      </p:ext>
    </p:extLst>
  </p:cSld>
  <p:clrMapOvr>
    <a:masterClrMapping/>
  </p:clrMapOvr>
  <p:transition spd="med">
    <p:fade/>
  </p:transition>
  <p:extLst>
    <p:ext uri="{DCECCB84-F9BA-43D5-87BE-67443E8EF086}">
      <p15:sldGuideLst xmlns:p15="http://schemas.microsoft.com/office/powerpoint/2012/main">
        <p15:guide id="2" pos="4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685801" y="4523292"/>
            <a:ext cx="7007339" cy="1288620"/>
          </a:xfrm>
          <a:prstGeom prst="rect">
            <a:avLst/>
          </a:prstGeom>
        </p:spPr>
        <p:txBody>
          <a:bodyPr wrap="square" lIns="0" tIns="0" rIns="0" bIns="0">
            <a:normAutofit/>
          </a:bodyPr>
          <a:lstStyle>
            <a:lvl1pPr marL="0" indent="0" algn="l">
              <a:buNone/>
              <a:defRPr sz="1950" baseline="0">
                <a:solidFill>
                  <a:schemeClr val="tx2"/>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If not used, input a space.</a:t>
            </a:r>
          </a:p>
        </p:txBody>
      </p:sp>
      <p:sp>
        <p:nvSpPr>
          <p:cNvPr id="8" name="Title 1"/>
          <p:cNvSpPr>
            <a:spLocks noGrp="1"/>
          </p:cNvSpPr>
          <p:nvPr>
            <p:ph type="ctrTitle" hasCustomPrompt="1"/>
          </p:nvPr>
        </p:nvSpPr>
        <p:spPr>
          <a:xfrm>
            <a:off x="685800" y="3041543"/>
            <a:ext cx="7007341" cy="1371600"/>
          </a:xfrm>
          <a:prstGeom prst="rect">
            <a:avLst/>
          </a:prstGeom>
        </p:spPr>
        <p:txBody>
          <a:bodyPr wrap="square" lIns="0" tIns="0" rIns="0" bIns="0" anchor="b">
            <a:normAutofit/>
          </a:bodyPr>
          <a:lstStyle>
            <a:lvl1pPr algn="l">
              <a:defRPr sz="4000" b="1">
                <a:solidFill>
                  <a:schemeClr val="tx2"/>
                </a:solidFill>
                <a:latin typeface="+mn-lt"/>
                <a:cs typeface="Arial" panose="020B0604020202020204" pitchFamily="34" charset="0"/>
              </a:defRPr>
            </a:lvl1pPr>
          </a:lstStyle>
          <a:p>
            <a:r>
              <a:rPr lang="en-US" dirty="0"/>
              <a:t>Section Title</a:t>
            </a:r>
          </a:p>
        </p:txBody>
      </p:sp>
      <p:sp>
        <p:nvSpPr>
          <p:cNvPr id="10" name="Rectangle 9">
            <a:extLst>
              <a:ext uri="{FF2B5EF4-FFF2-40B4-BE49-F238E27FC236}">
                <a16:creationId xmlns:a16="http://schemas.microsoft.com/office/drawing/2014/main" id="{D3E9E420-3EEF-2C47-9D5C-E22FF4AA9577}"/>
              </a:ext>
            </a:extLst>
          </p:cNvPr>
          <p:cNvSpPr/>
          <p:nvPr userDrawn="1"/>
        </p:nvSpPr>
        <p:spPr>
          <a:xfrm rot="10800000">
            <a:off x="0" y="6310458"/>
            <a:ext cx="12192000" cy="547541"/>
          </a:xfrm>
          <a:prstGeom prst="rect">
            <a:avLst/>
          </a:prstGeom>
          <a:gradFill flip="none" rotWithShape="0">
            <a:gsLst>
              <a:gs pos="75000">
                <a:schemeClr val="tx2"/>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16">
            <a:extLst>
              <a:ext uri="{FF2B5EF4-FFF2-40B4-BE49-F238E27FC236}">
                <a16:creationId xmlns:a16="http://schemas.microsoft.com/office/drawing/2014/main" id="{1C6AB60B-4446-BA42-8AA1-88FDBC844887}"/>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cxnSp>
        <p:nvCxnSpPr>
          <p:cNvPr id="19" name="Straight Connector 18">
            <a:extLst>
              <a:ext uri="{FF2B5EF4-FFF2-40B4-BE49-F238E27FC236}">
                <a16:creationId xmlns:a16="http://schemas.microsoft.com/office/drawing/2014/main" id="{18A0D258-2DF0-BE4F-93CE-0A750E713A69}"/>
              </a:ext>
            </a:extLst>
          </p:cNvPr>
          <p:cNvCxnSpPr>
            <a:cxnSpLocks/>
          </p:cNvCxnSpPr>
          <p:nvPr userDrawn="1"/>
        </p:nvCxnSpPr>
        <p:spPr>
          <a:xfrm flipH="1">
            <a:off x="0" y="6310460"/>
            <a:ext cx="121919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FC99F38A-5FD0-A747-A6D3-6F987E0CEC5C}"/>
              </a:ext>
            </a:extLst>
          </p:cNvPr>
          <p:cNvSpPr/>
          <p:nvPr userDrawn="1"/>
        </p:nvSpPr>
        <p:spPr>
          <a:xfrm>
            <a:off x="340914" y="6521274"/>
            <a:ext cx="1072332" cy="200055"/>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bg1"/>
          </a:solidFill>
          <a:ln w="9509"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91E77625-5D5B-4AEF-A65D-6DA76B641531}"/>
              </a:ext>
            </a:extLst>
          </p:cNvPr>
          <p:cNvSpPr txBox="1"/>
          <p:nvPr userDrawn="1"/>
        </p:nvSpPr>
        <p:spPr>
          <a:xfrm>
            <a:off x="1587735" y="6499573"/>
            <a:ext cx="5490398" cy="215444"/>
          </a:xfrm>
          <a:prstGeom prst="rect">
            <a:avLst/>
          </a:prstGeom>
          <a:noFill/>
        </p:spPr>
        <p:txBody>
          <a:bodyPr wrap="square" lIns="0" tIns="0" rIns="0" bIns="0" rtlCol="0" anchor="ctr">
            <a:spAutoFit/>
          </a:bodyPr>
          <a:lstStyle/>
          <a:p>
            <a:pPr algn="l"/>
            <a:r>
              <a:rPr lang="en-US" sz="1400" u="none" kern="1000" spc="200" baseline="0" dirty="0">
                <a:solidFill>
                  <a:schemeClr val="bg1"/>
                </a:solidFill>
              </a:rPr>
              <a:t>TITLE OF PRESENTATION (CHANGE ON MASTER)</a:t>
            </a:r>
          </a:p>
        </p:txBody>
      </p:sp>
      <p:sp>
        <p:nvSpPr>
          <p:cNvPr id="12" name="Rectangle 11">
            <a:extLst>
              <a:ext uri="{FF2B5EF4-FFF2-40B4-BE49-F238E27FC236}">
                <a16:creationId xmlns:a16="http://schemas.microsoft.com/office/drawing/2014/main" id="{E3789DBB-50DB-4B7F-96B8-17334708BA66}"/>
              </a:ext>
            </a:extLst>
          </p:cNvPr>
          <p:cNvSpPr/>
          <p:nvPr userDrawn="1"/>
        </p:nvSpPr>
        <p:spPr>
          <a:xfrm>
            <a:off x="11568408" y="6467413"/>
            <a:ext cx="396262" cy="307777"/>
          </a:xfrm>
          <a:prstGeom prst="rect">
            <a:avLst/>
          </a:prstGeom>
        </p:spPr>
        <p:txBody>
          <a:bodyPr wrap="none" anchor="ctr">
            <a:spAutoFit/>
          </a:bodyPr>
          <a:lstStyle/>
          <a:p>
            <a:pPr algn="ctr"/>
            <a:fld id="{EDE5B8E0-6B26-4DF6-8233-974405B00A53}"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algn="ctr"/>
              <a:t>‹#›</a:t>
            </a:fld>
            <a:endParaRPr lang="en-US" sz="1400" b="0" dirty="0">
              <a:solidFill>
                <a:schemeClr val="bg1"/>
              </a:solidFill>
            </a:endParaRPr>
          </a:p>
        </p:txBody>
      </p:sp>
    </p:spTree>
    <p:extLst>
      <p:ext uri="{BB962C8B-B14F-4D97-AF65-F5344CB8AC3E}">
        <p14:creationId xmlns:p14="http://schemas.microsoft.com/office/powerpoint/2010/main" val="2484406003"/>
      </p:ext>
    </p:extLst>
  </p:cSld>
  <p:clrMapOvr>
    <a:masterClrMapping/>
  </p:clrMapOvr>
  <p:transition spd="med">
    <p:fade/>
  </p:transition>
  <p:extLst>
    <p:ext uri="{DCECCB84-F9BA-43D5-87BE-67443E8EF086}">
      <p15:sldGuideLst xmlns:p15="http://schemas.microsoft.com/office/powerpoint/2012/main">
        <p15:guide id="2" pos="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A27BF-5F02-C94D-95EA-E39247B3F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Rectangle 5">
            <a:extLst>
              <a:ext uri="{FF2B5EF4-FFF2-40B4-BE49-F238E27FC236}">
                <a16:creationId xmlns:a16="http://schemas.microsoft.com/office/drawing/2014/main" id="{9CED8FB7-2A2B-B844-A1B3-81BEEEF94A46}"/>
              </a:ext>
            </a:extLst>
          </p:cNvPr>
          <p:cNvSpPr/>
          <p:nvPr userDrawn="1"/>
        </p:nvSpPr>
        <p:spPr bwMode="auto">
          <a:xfrm>
            <a:off x="0" y="1"/>
            <a:ext cx="12192000" cy="6857999"/>
          </a:xfrm>
          <a:prstGeom prst="rect">
            <a:avLst/>
          </a:prstGeom>
          <a:gradFill>
            <a:gsLst>
              <a:gs pos="52000">
                <a:srgbClr val="025EAD">
                  <a:alpha val="54000"/>
                </a:srgbClr>
              </a:gs>
              <a:gs pos="18000">
                <a:schemeClr val="accent1">
                  <a:lumMod val="50000"/>
                </a:schemeClr>
              </a:gs>
              <a:gs pos="77000">
                <a:schemeClr val="tx2">
                  <a:alpha val="46000"/>
                </a:schemeClr>
              </a:gs>
              <a:gs pos="100000">
                <a:srgbClr val="1392F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Graphic 4">
            <a:extLst>
              <a:ext uri="{FF2B5EF4-FFF2-40B4-BE49-F238E27FC236}">
                <a16:creationId xmlns:a16="http://schemas.microsoft.com/office/drawing/2014/main" id="{33E88AEE-4BA1-9A42-ADBA-835D7E29A1FC}"/>
              </a:ext>
            </a:extLst>
          </p:cNvPr>
          <p:cNvPicPr>
            <a:picLocks noChangeAspect="1"/>
          </p:cNvPicPr>
          <p:nvPr userDrawn="1"/>
        </p:nvPicPr>
        <p:blipFill>
          <a:blip r:embed="rId3"/>
          <a:stretch>
            <a:fillRect/>
          </a:stretch>
        </p:blipFill>
        <p:spPr>
          <a:xfrm>
            <a:off x="685800" y="799333"/>
            <a:ext cx="2574702" cy="477044"/>
          </a:xfrm>
          <a:prstGeom prst="rect">
            <a:avLst/>
          </a:prstGeom>
        </p:spPr>
      </p:pic>
      <p:sp>
        <p:nvSpPr>
          <p:cNvPr id="10" name="TextBox 9">
            <a:extLst>
              <a:ext uri="{FF2B5EF4-FFF2-40B4-BE49-F238E27FC236}">
                <a16:creationId xmlns:a16="http://schemas.microsoft.com/office/drawing/2014/main" id="{3E9B4897-6008-1244-9F9B-1279240C1A1B}"/>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
        <p:nvSpPr>
          <p:cNvPr id="12" name="Graphic 4">
            <a:extLst>
              <a:ext uri="{FF2B5EF4-FFF2-40B4-BE49-F238E27FC236}">
                <a16:creationId xmlns:a16="http://schemas.microsoft.com/office/drawing/2014/main" id="{9AA168A6-B478-F14E-B3BC-86E278044CFD}"/>
              </a:ext>
            </a:extLst>
          </p:cNvPr>
          <p:cNvSpPr/>
          <p:nvPr userDrawn="1"/>
        </p:nvSpPr>
        <p:spPr>
          <a:xfrm>
            <a:off x="340914" y="6521274"/>
            <a:ext cx="1072332" cy="200055"/>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bg1"/>
          </a:solidFill>
          <a:ln w="9509"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017FA893-AD89-4144-9CEC-688C7E0B836B}"/>
              </a:ext>
            </a:extLst>
          </p:cNvPr>
          <p:cNvSpPr>
            <a:spLocks noGrp="1"/>
          </p:cNvSpPr>
          <p:nvPr>
            <p:ph type="body" sz="quarter" idx="10" hasCustomPrompt="1"/>
          </p:nvPr>
        </p:nvSpPr>
        <p:spPr>
          <a:xfrm>
            <a:off x="685800" y="2790187"/>
            <a:ext cx="3695700" cy="1288620"/>
          </a:xfrm>
          <a:prstGeom prst="rect">
            <a:avLst/>
          </a:prstGeom>
        </p:spPr>
        <p:txBody>
          <a:bodyPr wrap="none" lIns="0" rIns="0"/>
          <a:lstStyle>
            <a:lvl1pPr marL="228600" marR="0" indent="-228600" algn="l" defTabSz="914400" rtl="0" eaLnBrk="1" fontAlgn="auto" latinLnBrk="0" hangingPunct="1">
              <a:lnSpc>
                <a:spcPts val="1840"/>
              </a:lnSpc>
              <a:spcBef>
                <a:spcPts val="0"/>
              </a:spcBef>
              <a:spcAft>
                <a:spcPts val="0"/>
              </a:spcAft>
              <a:buClrTx/>
              <a:buSzTx/>
              <a:buFontTx/>
              <a:buNone/>
              <a:tabLst/>
              <a:defRPr sz="180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a:t>Contact Info</a:t>
            </a:r>
          </a:p>
        </p:txBody>
      </p:sp>
      <p:sp>
        <p:nvSpPr>
          <p:cNvPr id="16" name="Text Placeholder 3">
            <a:extLst>
              <a:ext uri="{FF2B5EF4-FFF2-40B4-BE49-F238E27FC236}">
                <a16:creationId xmlns:a16="http://schemas.microsoft.com/office/drawing/2014/main" id="{23FEBA4D-AE0A-EC46-B7AC-006F76C70348}"/>
              </a:ext>
            </a:extLst>
          </p:cNvPr>
          <p:cNvSpPr>
            <a:spLocks noGrp="1"/>
          </p:cNvSpPr>
          <p:nvPr>
            <p:ph type="body" sz="quarter" idx="11" hasCustomPrompt="1"/>
          </p:nvPr>
        </p:nvSpPr>
        <p:spPr>
          <a:xfrm>
            <a:off x="4962525" y="2790187"/>
            <a:ext cx="3695700" cy="1288620"/>
          </a:xfrm>
          <a:prstGeom prst="rect">
            <a:avLst/>
          </a:prstGeom>
        </p:spPr>
        <p:txBody>
          <a:bodyPr wrap="none" lIns="0" rIns="0"/>
          <a:lstStyle>
            <a:lvl1pPr marL="228600" marR="0" indent="-228600" algn="l" defTabSz="914400" rtl="0" eaLnBrk="1" fontAlgn="auto" latinLnBrk="0" hangingPunct="1">
              <a:lnSpc>
                <a:spcPts val="1840"/>
              </a:lnSpc>
              <a:spcBef>
                <a:spcPts val="0"/>
              </a:spcBef>
              <a:spcAft>
                <a:spcPts val="0"/>
              </a:spcAft>
              <a:buClrTx/>
              <a:buSzTx/>
              <a:buFontTx/>
              <a:buNone/>
              <a:tabLst/>
              <a:defRPr sz="1800">
                <a:solidFill>
                  <a:schemeClr val="bg1"/>
                </a:solidFill>
              </a:defRPr>
            </a:lvl1pPr>
            <a:lvl2pPr>
              <a:buFontTx/>
              <a:buNone/>
              <a:defRPr sz="1800">
                <a:solidFill>
                  <a:schemeClr val="bg1"/>
                </a:solidFill>
              </a:defRPr>
            </a:lvl2pPr>
            <a:lvl3pPr>
              <a:buFontTx/>
              <a:buNone/>
              <a:defRPr sz="1800">
                <a:solidFill>
                  <a:schemeClr val="bg1"/>
                </a:solidFill>
              </a:defRPr>
            </a:lvl3pPr>
            <a:lvl4pPr>
              <a:buFontTx/>
              <a:buNone/>
              <a:defRPr sz="1800">
                <a:solidFill>
                  <a:schemeClr val="bg1"/>
                </a:solidFill>
              </a:defRPr>
            </a:lvl4pPr>
            <a:lvl5pPr>
              <a:buFontTx/>
              <a:buNone/>
              <a:defRPr sz="1800">
                <a:solidFill>
                  <a:schemeClr val="bg1"/>
                </a:solidFill>
              </a:defRPr>
            </a:lvl5pPr>
          </a:lstStyle>
          <a:p>
            <a:pPr lvl="0"/>
            <a:r>
              <a:rPr lang="en-US" dirty="0"/>
              <a:t>Contact Info</a:t>
            </a:r>
          </a:p>
        </p:txBody>
      </p:sp>
      <p:sp>
        <p:nvSpPr>
          <p:cNvPr id="14" name="TextBox 13">
            <a:extLst>
              <a:ext uri="{FF2B5EF4-FFF2-40B4-BE49-F238E27FC236}">
                <a16:creationId xmlns:a16="http://schemas.microsoft.com/office/drawing/2014/main" id="{096555D3-3A53-42D1-AFC5-D4E24A4EBCDB}"/>
              </a:ext>
            </a:extLst>
          </p:cNvPr>
          <p:cNvSpPr txBox="1"/>
          <p:nvPr userDrawn="1"/>
        </p:nvSpPr>
        <p:spPr>
          <a:xfrm>
            <a:off x="1587735" y="6499573"/>
            <a:ext cx="5490398" cy="215444"/>
          </a:xfrm>
          <a:prstGeom prst="rect">
            <a:avLst/>
          </a:prstGeom>
          <a:noFill/>
        </p:spPr>
        <p:txBody>
          <a:bodyPr wrap="square" lIns="0" tIns="0" rIns="0" bIns="0" rtlCol="0" anchor="ctr">
            <a:spAutoFit/>
          </a:bodyPr>
          <a:lstStyle/>
          <a:p>
            <a:pPr algn="l"/>
            <a:r>
              <a:rPr lang="en-US" sz="1400" u="none" kern="1000" spc="200" baseline="0" dirty="0">
                <a:solidFill>
                  <a:schemeClr val="bg1"/>
                </a:solidFill>
              </a:rPr>
              <a:t>TITLE OF PRESENTATION (CHANGE ON MASTER)</a:t>
            </a:r>
          </a:p>
        </p:txBody>
      </p:sp>
      <p:sp>
        <p:nvSpPr>
          <p:cNvPr id="15" name="Rectangle 14">
            <a:extLst>
              <a:ext uri="{FF2B5EF4-FFF2-40B4-BE49-F238E27FC236}">
                <a16:creationId xmlns:a16="http://schemas.microsoft.com/office/drawing/2014/main" id="{6C45B560-CC61-4BA9-8FA8-8BF8EA8C2768}"/>
              </a:ext>
            </a:extLst>
          </p:cNvPr>
          <p:cNvSpPr/>
          <p:nvPr userDrawn="1"/>
        </p:nvSpPr>
        <p:spPr>
          <a:xfrm>
            <a:off x="11568408" y="6467413"/>
            <a:ext cx="396262" cy="307777"/>
          </a:xfrm>
          <a:prstGeom prst="rect">
            <a:avLst/>
          </a:prstGeom>
        </p:spPr>
        <p:txBody>
          <a:bodyPr wrap="none" anchor="ctr">
            <a:spAutoFit/>
          </a:bodyPr>
          <a:lstStyle/>
          <a:p>
            <a:pPr algn="ctr"/>
            <a:fld id="{EDE5B8E0-6B26-4DF6-8233-974405B00A53}"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algn="ctr"/>
              <a:t>‹#›</a:t>
            </a:fld>
            <a:endParaRPr lang="en-US" sz="1400" b="0" dirty="0">
              <a:solidFill>
                <a:schemeClr val="bg1"/>
              </a:solidFill>
            </a:endParaRPr>
          </a:p>
        </p:txBody>
      </p:sp>
    </p:spTree>
    <p:extLst>
      <p:ext uri="{BB962C8B-B14F-4D97-AF65-F5344CB8AC3E}">
        <p14:creationId xmlns:p14="http://schemas.microsoft.com/office/powerpoint/2010/main" val="183957701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072248"/>
            <a:ext cx="10515600" cy="4531442"/>
          </a:xfrm>
        </p:spPr>
        <p:txBody>
          <a:bodyPr>
            <a:normAutofit/>
          </a:bodyPr>
          <a:lstStyle>
            <a:lvl1pPr marL="403225" marR="0" indent="-403225" algn="l" defTabSz="914400" rtl="0" eaLnBrk="1" fontAlgn="auto" latinLnBrk="0" hangingPunct="1">
              <a:lnSpc>
                <a:spcPct val="95000"/>
              </a:lnSpc>
              <a:spcBef>
                <a:spcPts val="1000"/>
              </a:spcBef>
              <a:spcAft>
                <a:spcPts val="200"/>
              </a:spcAft>
              <a:buClr>
                <a:schemeClr val="tx2"/>
              </a:buClr>
              <a:buSzTx/>
              <a:buFont typeface="+mj-lt"/>
              <a:buAutoNum type="arabicPeriod"/>
              <a:tabLst/>
              <a:defRPr sz="2500"/>
            </a:lvl1pPr>
            <a:lvl2pPr>
              <a:buClr>
                <a:schemeClr val="tx2"/>
              </a:buClr>
              <a:defRPr/>
            </a:lvl2pPr>
            <a:lvl3pPr>
              <a:buClr>
                <a:schemeClr val="tx2"/>
              </a:buClr>
              <a:defRPr/>
            </a:lvl3pPr>
            <a:lvl4pPr>
              <a:buClr>
                <a:schemeClr val="tx2"/>
              </a:buClr>
              <a:defRPr/>
            </a:lvl4pPr>
          </a:lstStyle>
          <a:p>
            <a:r>
              <a:rPr lang="en-US" dirty="0"/>
              <a:t>Click to add topic</a:t>
            </a:r>
          </a:p>
          <a:p>
            <a:pPr marL="403225" marR="0" lvl="0" indent="-403225" algn="l" defTabSz="914400" rtl="0" eaLnBrk="1" fontAlgn="auto" latinLnBrk="0" hangingPunct="1">
              <a:lnSpc>
                <a:spcPct val="95000"/>
              </a:lnSpc>
              <a:spcBef>
                <a:spcPts val="1000"/>
              </a:spcBef>
              <a:spcAft>
                <a:spcPts val="200"/>
              </a:spcAft>
              <a:buClr>
                <a:schemeClr val="tx2"/>
              </a:buClr>
              <a:buSzTx/>
              <a:buFont typeface="+mj-lt"/>
              <a:buAutoNum type="arabicPeriod"/>
              <a:tabLst/>
              <a:defRPr/>
            </a:pPr>
            <a:r>
              <a:rPr lang="en-US" dirty="0"/>
              <a:t>Click to add topic</a:t>
            </a:r>
          </a:p>
          <a:p>
            <a:pPr marL="403225" marR="0" lvl="0" indent="-403225" algn="l" defTabSz="914400" rtl="0" eaLnBrk="1" fontAlgn="auto" latinLnBrk="0" hangingPunct="1">
              <a:lnSpc>
                <a:spcPct val="95000"/>
              </a:lnSpc>
              <a:spcBef>
                <a:spcPts val="1000"/>
              </a:spcBef>
              <a:spcAft>
                <a:spcPts val="200"/>
              </a:spcAft>
              <a:buClr>
                <a:schemeClr val="tx2"/>
              </a:buClr>
              <a:buSzTx/>
              <a:buFont typeface="+mj-lt"/>
              <a:buAutoNum type="arabicPeriod"/>
              <a:tabLst/>
              <a:defRPr/>
            </a:pPr>
            <a:r>
              <a:rPr lang="en-US" dirty="0"/>
              <a:t>Click to add topic</a:t>
            </a:r>
          </a:p>
          <a:p>
            <a:pPr marL="403225" marR="0" lvl="0" indent="-403225" algn="l" defTabSz="914400" rtl="0" eaLnBrk="1" fontAlgn="auto" latinLnBrk="0" hangingPunct="1">
              <a:lnSpc>
                <a:spcPct val="95000"/>
              </a:lnSpc>
              <a:spcBef>
                <a:spcPts val="1000"/>
              </a:spcBef>
              <a:spcAft>
                <a:spcPts val="200"/>
              </a:spcAft>
              <a:buClr>
                <a:schemeClr val="tx2"/>
              </a:buClr>
              <a:buSzTx/>
              <a:buFont typeface="+mj-lt"/>
              <a:buAutoNum type="arabicPeriod"/>
              <a:tabLst/>
              <a:defRPr/>
            </a:pPr>
            <a:r>
              <a:rPr lang="en-US" dirty="0"/>
              <a:t>Click to add topic</a:t>
            </a:r>
          </a:p>
          <a:p>
            <a:pPr marL="403225" marR="0" lvl="0" indent="-403225" algn="l" defTabSz="914400" rtl="0" eaLnBrk="1" fontAlgn="auto" latinLnBrk="0" hangingPunct="1">
              <a:lnSpc>
                <a:spcPct val="95000"/>
              </a:lnSpc>
              <a:spcBef>
                <a:spcPts val="1000"/>
              </a:spcBef>
              <a:spcAft>
                <a:spcPts val="200"/>
              </a:spcAft>
              <a:buClr>
                <a:schemeClr val="tx2"/>
              </a:buClr>
              <a:buSzTx/>
              <a:buFont typeface="+mj-lt"/>
              <a:buAutoNum type="arabicPeriod"/>
              <a:tabLst/>
              <a:defRPr/>
            </a:pPr>
            <a:r>
              <a:rPr lang="en-US" dirty="0"/>
              <a:t>Click to add topic</a:t>
            </a:r>
          </a:p>
          <a:p>
            <a:pPr marL="403225" marR="0" lvl="0" indent="-403225" algn="l" defTabSz="914400" rtl="0" eaLnBrk="1" fontAlgn="auto" latinLnBrk="0" hangingPunct="1">
              <a:lnSpc>
                <a:spcPct val="95000"/>
              </a:lnSpc>
              <a:spcBef>
                <a:spcPts val="1000"/>
              </a:spcBef>
              <a:spcAft>
                <a:spcPts val="200"/>
              </a:spcAft>
              <a:buClr>
                <a:schemeClr val="tx2"/>
              </a:buClr>
              <a:buSzTx/>
              <a:buFont typeface="+mj-lt"/>
              <a:buAutoNum type="arabicPeriod"/>
              <a:tabLst/>
              <a:defRPr/>
            </a:pPr>
            <a:r>
              <a:rPr lang="en-US" dirty="0"/>
              <a:t>Click to add topic</a:t>
            </a:r>
          </a:p>
          <a:p>
            <a:pPr lvl="0"/>
            <a:endParaRPr lang="en-US" dirty="0"/>
          </a:p>
        </p:txBody>
      </p:sp>
      <p:sp>
        <p:nvSpPr>
          <p:cNvPr id="5" name="Title Placeholder 1">
            <a:extLst>
              <a:ext uri="{FF2B5EF4-FFF2-40B4-BE49-F238E27FC236}">
                <a16:creationId xmlns:a16="http://schemas.microsoft.com/office/drawing/2014/main" id="{98FD4643-BB6A-4096-BEC1-0B3DF985A67C}"/>
              </a:ext>
            </a:extLst>
          </p:cNvPr>
          <p:cNvSpPr>
            <a:spLocks noGrp="1"/>
          </p:cNvSpPr>
          <p:nvPr>
            <p:ph type="title" hasCustomPrompt="1"/>
          </p:nvPr>
        </p:nvSpPr>
        <p:spPr>
          <a:xfrm>
            <a:off x="838200" y="261735"/>
            <a:ext cx="10515600" cy="685800"/>
          </a:xfrm>
          <a:prstGeom prst="rect">
            <a:avLst/>
          </a:prstGeom>
        </p:spPr>
        <p:txBody>
          <a:bodyPr vert="horz" wrap="none" lIns="0" tIns="0" rIns="0" bIns="0" rtlCol="0" anchor="ctr">
            <a:noAutofit/>
          </a:bodyPr>
          <a:lstStyle>
            <a:lvl1pPr>
              <a:defRPr/>
            </a:lvl1pPr>
          </a:lstStyle>
          <a:p>
            <a:r>
              <a:rPr lang="en-US" dirty="0"/>
              <a:t>Click To Add Agenda</a:t>
            </a:r>
          </a:p>
        </p:txBody>
      </p:sp>
    </p:spTree>
    <p:extLst>
      <p:ext uri="{BB962C8B-B14F-4D97-AF65-F5344CB8AC3E}">
        <p14:creationId xmlns:p14="http://schemas.microsoft.com/office/powerpoint/2010/main" val="74990256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1735"/>
            <a:ext cx="10515600" cy="6858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153276"/>
            <a:ext cx="10515600" cy="4531442"/>
          </a:xfrm>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8652677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21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fade/>
  </p:transition>
  <p:hf hdr="0" ftr="0" dt="0"/>
  <p:txStyles>
    <p:titleStyle>
      <a:lvl1pPr algn="l" defTabSz="914400" rtl="0" eaLnBrk="1" latinLnBrk="0" hangingPunct="1">
        <a:lnSpc>
          <a:spcPct val="90000"/>
        </a:lnSpc>
        <a:spcBef>
          <a:spcPct val="0"/>
        </a:spcBef>
        <a:buNone/>
        <a:defRPr sz="3200" b="1" kern="1200">
          <a:solidFill>
            <a:schemeClr val="tx2"/>
          </a:solidFill>
          <a:latin typeface="+mn-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Calibri" panose="020F050202020403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Calibri" panose="020F050202020403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Calibri" panose="020F050202020403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Calibri" panose="020F050202020403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222270" y="6481368"/>
            <a:ext cx="4175503" cy="215444"/>
          </a:xfrm>
          <a:prstGeom prst="rect">
            <a:avLst/>
          </a:prstGeom>
          <a:noFill/>
        </p:spPr>
        <p:txBody>
          <a:bodyPr wrap="square" rtlCol="0">
            <a:spAutoFit/>
          </a:bodyPr>
          <a:lstStyle/>
          <a:p>
            <a:pPr algn="l"/>
            <a:r>
              <a:rPr lang="en-US" sz="800" u="none" kern="1200" dirty="0">
                <a:solidFill>
                  <a:schemeClr val="bg1"/>
                </a:solidFill>
                <a:effectLst/>
                <a:latin typeface="+mn-lt"/>
                <a:ea typeface="+mn-ea"/>
                <a:cs typeface="+mn-cs"/>
              </a:rPr>
              <a:t>CONFIDENTIAL – </a:t>
            </a:r>
            <a:r>
              <a:rPr lang="en-US" sz="800" u="none" dirty="0">
                <a:solidFill>
                  <a:schemeClr val="bg1"/>
                </a:solidFill>
              </a:rPr>
              <a:t>©2018 Kaufman, Hall &amp; Associates, LLC. All rights reserved.</a:t>
            </a:r>
          </a:p>
        </p:txBody>
      </p:sp>
      <p:sp>
        <p:nvSpPr>
          <p:cNvPr id="8" name="Rectangle 7"/>
          <p:cNvSpPr/>
          <p:nvPr userDrawn="1"/>
        </p:nvSpPr>
        <p:spPr>
          <a:xfrm>
            <a:off x="11499708" y="6439020"/>
            <a:ext cx="367408" cy="276999"/>
          </a:xfrm>
          <a:prstGeom prst="rect">
            <a:avLst/>
          </a:prstGeom>
        </p:spPr>
        <p:txBody>
          <a:bodyPr wrap="none">
            <a:spAutoFit/>
          </a:bodyPr>
          <a:lstStyle/>
          <a:p>
            <a:pPr algn="ctr"/>
            <a:fld id="{EDE5B8E0-6B26-4DF6-8233-974405B00A53}"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algn="ctr"/>
              <a:t>‹#›</a:t>
            </a:fld>
            <a:endParaRPr lang="en-US" sz="1200" b="0" dirty="0">
              <a:solidFill>
                <a:schemeClr val="bg1"/>
              </a:solidFill>
            </a:endParaRPr>
          </a:p>
        </p:txBody>
      </p:sp>
    </p:spTree>
    <p:extLst>
      <p:ext uri="{BB962C8B-B14F-4D97-AF65-F5344CB8AC3E}">
        <p14:creationId xmlns:p14="http://schemas.microsoft.com/office/powerpoint/2010/main" val="30988808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ransition spd="med">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1735"/>
            <a:ext cx="10515600" cy="685800"/>
          </a:xfrm>
          <a:prstGeom prst="rect">
            <a:avLst/>
          </a:prstGeom>
        </p:spPr>
        <p:txBody>
          <a:bodyPr vert="horz" wrap="square"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838200" y="1073675"/>
            <a:ext cx="10515600" cy="49682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521F7981-A972-174C-87F1-76A4B1F89D21}"/>
              </a:ext>
            </a:extLst>
          </p:cNvPr>
          <p:cNvSpPr/>
          <p:nvPr userDrawn="1"/>
        </p:nvSpPr>
        <p:spPr>
          <a:xfrm rot="10800000">
            <a:off x="0" y="6310458"/>
            <a:ext cx="12192000" cy="547541"/>
          </a:xfrm>
          <a:prstGeom prst="rect">
            <a:avLst/>
          </a:prstGeom>
          <a:gradFill flip="none" rotWithShape="0">
            <a:gsLst>
              <a:gs pos="66000">
                <a:schemeClr val="tx2"/>
              </a:gs>
              <a:gs pos="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0877CFF7-0B65-8D43-8459-3F9036952A10}"/>
              </a:ext>
            </a:extLst>
          </p:cNvPr>
          <p:cNvCxnSpPr>
            <a:cxnSpLocks/>
          </p:cNvCxnSpPr>
          <p:nvPr userDrawn="1"/>
        </p:nvCxnSpPr>
        <p:spPr>
          <a:xfrm flipH="1">
            <a:off x="0" y="6310460"/>
            <a:ext cx="121919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6632B4F-D3C6-6547-A7A6-E644D97BAF89}"/>
              </a:ext>
            </a:extLst>
          </p:cNvPr>
          <p:cNvSpPr txBox="1"/>
          <p:nvPr userDrawn="1"/>
        </p:nvSpPr>
        <p:spPr>
          <a:xfrm>
            <a:off x="7424442" y="6552052"/>
            <a:ext cx="4175503" cy="138499"/>
          </a:xfrm>
          <a:prstGeom prst="rect">
            <a:avLst/>
          </a:prstGeom>
          <a:noFill/>
        </p:spPr>
        <p:txBody>
          <a:bodyPr wrap="square" lIns="0" tIns="0" rIns="0" bIns="0" rtlCol="0" anchor="ctr">
            <a:spAutoFit/>
          </a:bodyPr>
          <a:lstStyle/>
          <a:p>
            <a:pPr algn="r"/>
            <a:r>
              <a:rPr lang="en-US" sz="900" u="none" dirty="0">
                <a:solidFill>
                  <a:schemeClr val="bg1"/>
                </a:solidFill>
              </a:rPr>
              <a:t>CONFIDENTIAL ©2022 Kaufman, Hall &amp; Associates, LLC. All rights reserved.</a:t>
            </a:r>
          </a:p>
        </p:txBody>
      </p:sp>
      <p:sp>
        <p:nvSpPr>
          <p:cNvPr id="20" name="Graphic 4">
            <a:extLst>
              <a:ext uri="{FF2B5EF4-FFF2-40B4-BE49-F238E27FC236}">
                <a16:creationId xmlns:a16="http://schemas.microsoft.com/office/drawing/2014/main" id="{172BCBE1-FEFC-D449-8801-6D098504C987}"/>
              </a:ext>
            </a:extLst>
          </p:cNvPr>
          <p:cNvSpPr/>
          <p:nvPr userDrawn="1"/>
        </p:nvSpPr>
        <p:spPr>
          <a:xfrm>
            <a:off x="340914" y="6521274"/>
            <a:ext cx="1072332" cy="200055"/>
          </a:xfrm>
          <a:custGeom>
            <a:avLst/>
            <a:gdLst>
              <a:gd name="connsiteX0" fmla="*/ 4854353 w 5539483"/>
              <a:gd name="connsiteY0" fmla="*/ 528907 h 1033450"/>
              <a:gd name="connsiteX1" fmla="*/ 4801265 w 5539483"/>
              <a:gd name="connsiteY1" fmla="*/ 531860 h 1033450"/>
              <a:gd name="connsiteX2" fmla="*/ 4708787 w 5539483"/>
              <a:gd name="connsiteY2" fmla="*/ 557577 h 1033450"/>
              <a:gd name="connsiteX3" fmla="*/ 4668923 w 5539483"/>
              <a:gd name="connsiteY3" fmla="*/ 625586 h 1033450"/>
              <a:gd name="connsiteX4" fmla="*/ 4724771 w 5539483"/>
              <a:gd name="connsiteY4" fmla="*/ 689308 h 1033450"/>
              <a:gd name="connsiteX5" fmla="*/ 4805450 w 5539483"/>
              <a:gd name="connsiteY5" fmla="*/ 657304 h 1033450"/>
              <a:gd name="connsiteX6" fmla="*/ 4846932 w 5539483"/>
              <a:gd name="connsiteY6" fmla="*/ 575199 h 1033450"/>
              <a:gd name="connsiteX7" fmla="*/ 4852831 w 5539483"/>
              <a:gd name="connsiteY7" fmla="*/ 788940 h 1033450"/>
              <a:gd name="connsiteX8" fmla="*/ 4838750 w 5539483"/>
              <a:gd name="connsiteY8" fmla="*/ 712740 h 1033450"/>
              <a:gd name="connsiteX9" fmla="*/ 4835135 w 5539483"/>
              <a:gd name="connsiteY9" fmla="*/ 712740 h 1033450"/>
              <a:gd name="connsiteX10" fmla="*/ 4753409 w 5539483"/>
              <a:gd name="connsiteY10" fmla="*/ 781796 h 1033450"/>
              <a:gd name="connsiteX11" fmla="*/ 4655318 w 5539483"/>
              <a:gd name="connsiteY11" fmla="*/ 802370 h 1033450"/>
              <a:gd name="connsiteX12" fmla="*/ 4549331 w 5539483"/>
              <a:gd name="connsiteY12" fmla="*/ 758079 h 1033450"/>
              <a:gd name="connsiteX13" fmla="*/ 4528686 w 5539483"/>
              <a:gd name="connsiteY13" fmla="*/ 627586 h 1033450"/>
              <a:gd name="connsiteX14" fmla="*/ 4605559 w 5539483"/>
              <a:gd name="connsiteY14" fmla="*/ 494236 h 1033450"/>
              <a:gd name="connsiteX15" fmla="*/ 4781095 w 5539483"/>
              <a:gd name="connsiteY15" fmla="*/ 444135 h 1033450"/>
              <a:gd name="connsiteX16" fmla="*/ 4868339 w 5539483"/>
              <a:gd name="connsiteY16" fmla="*/ 439563 h 1033450"/>
              <a:gd name="connsiteX17" fmla="*/ 4872335 w 5539483"/>
              <a:gd name="connsiteY17" fmla="*/ 414798 h 1033450"/>
              <a:gd name="connsiteX18" fmla="*/ 4808210 w 5539483"/>
              <a:gd name="connsiteY18" fmla="*/ 330597 h 1033450"/>
              <a:gd name="connsiteX19" fmla="*/ 4660741 w 5539483"/>
              <a:gd name="connsiteY19" fmla="*/ 373935 h 1033450"/>
              <a:gd name="connsiteX20" fmla="*/ 4632199 w 5539483"/>
              <a:gd name="connsiteY20" fmla="*/ 271065 h 1033450"/>
              <a:gd name="connsiteX21" fmla="*/ 4831995 w 5539483"/>
              <a:gd name="connsiteY21" fmla="*/ 216678 h 1033450"/>
              <a:gd name="connsiteX22" fmla="*/ 4978417 w 5539483"/>
              <a:gd name="connsiteY22" fmla="*/ 263350 h 1033450"/>
              <a:gd name="connsiteX23" fmla="*/ 5008006 w 5539483"/>
              <a:gd name="connsiteY23" fmla="*/ 412416 h 1033450"/>
              <a:gd name="connsiteX24" fmla="*/ 4947972 w 5539483"/>
              <a:gd name="connsiteY24" fmla="*/ 787511 h 1033450"/>
              <a:gd name="connsiteX25" fmla="*/ 5539463 w 5539483"/>
              <a:gd name="connsiteY25" fmla="*/ 9033 h 1033450"/>
              <a:gd name="connsiteX26" fmla="*/ 5414542 w 5539483"/>
              <a:gd name="connsiteY26" fmla="*/ 789511 h 1033450"/>
              <a:gd name="connsiteX27" fmla="*/ 5278491 w 5539483"/>
              <a:gd name="connsiteY27" fmla="*/ 789511 h 1033450"/>
              <a:gd name="connsiteX28" fmla="*/ 5403411 w 5539483"/>
              <a:gd name="connsiteY28" fmla="*/ 9033 h 1033450"/>
              <a:gd name="connsiteX29" fmla="*/ 5305130 w 5539483"/>
              <a:gd name="connsiteY29" fmla="*/ 9033 h 1033450"/>
              <a:gd name="connsiteX30" fmla="*/ 5180115 w 5539483"/>
              <a:gd name="connsiteY30" fmla="*/ 789511 h 1033450"/>
              <a:gd name="connsiteX31" fmla="*/ 5044064 w 5539483"/>
              <a:gd name="connsiteY31" fmla="*/ 789511 h 1033450"/>
              <a:gd name="connsiteX32" fmla="*/ 5169079 w 5539483"/>
              <a:gd name="connsiteY32" fmla="*/ 9033 h 1033450"/>
              <a:gd name="connsiteX33" fmla="*/ 2802925 w 5539483"/>
              <a:gd name="connsiteY33" fmla="*/ 260493 h 1033450"/>
              <a:gd name="connsiteX34" fmla="*/ 2821382 w 5539483"/>
              <a:gd name="connsiteY34" fmla="*/ 417084 h 1033450"/>
              <a:gd name="connsiteX35" fmla="*/ 2762205 w 5539483"/>
              <a:gd name="connsiteY35" fmla="*/ 789511 h 1033450"/>
              <a:gd name="connsiteX36" fmla="*/ 2626534 w 5539483"/>
              <a:gd name="connsiteY36" fmla="*/ 789511 h 1033450"/>
              <a:gd name="connsiteX37" fmla="*/ 2678576 w 5539483"/>
              <a:gd name="connsiteY37" fmla="*/ 458232 h 1033450"/>
              <a:gd name="connsiteX38" fmla="*/ 2675151 w 5539483"/>
              <a:gd name="connsiteY38" fmla="*/ 367173 h 1033450"/>
              <a:gd name="connsiteX39" fmla="*/ 2623014 w 5539483"/>
              <a:gd name="connsiteY39" fmla="*/ 337740 h 1033450"/>
              <a:gd name="connsiteX40" fmla="*/ 2541573 w 5539483"/>
              <a:gd name="connsiteY40" fmla="*/ 379365 h 1033450"/>
              <a:gd name="connsiteX41" fmla="*/ 2496286 w 5539483"/>
              <a:gd name="connsiteY41" fmla="*/ 507762 h 1033450"/>
              <a:gd name="connsiteX42" fmla="*/ 2451094 w 5539483"/>
              <a:gd name="connsiteY42" fmla="*/ 789511 h 1033450"/>
              <a:gd name="connsiteX43" fmla="*/ 2315042 w 5539483"/>
              <a:gd name="connsiteY43" fmla="*/ 789511 h 1033450"/>
              <a:gd name="connsiteX44" fmla="*/ 2367275 w 5539483"/>
              <a:gd name="connsiteY44" fmla="*/ 463851 h 1033450"/>
              <a:gd name="connsiteX45" fmla="*/ 2363755 w 5539483"/>
              <a:gd name="connsiteY45" fmla="*/ 372792 h 1033450"/>
              <a:gd name="connsiteX46" fmla="*/ 2311617 w 5539483"/>
              <a:gd name="connsiteY46" fmla="*/ 343360 h 1033450"/>
              <a:gd name="connsiteX47" fmla="*/ 2228655 w 5539483"/>
              <a:gd name="connsiteY47" fmla="*/ 388032 h 1033450"/>
              <a:gd name="connsiteX48" fmla="*/ 2182036 w 5539483"/>
              <a:gd name="connsiteY48" fmla="*/ 530907 h 1033450"/>
              <a:gd name="connsiteX49" fmla="*/ 2140649 w 5539483"/>
              <a:gd name="connsiteY49" fmla="*/ 789511 h 1033450"/>
              <a:gd name="connsiteX50" fmla="*/ 2004598 w 5539483"/>
              <a:gd name="connsiteY50" fmla="*/ 789511 h 1033450"/>
              <a:gd name="connsiteX51" fmla="*/ 2095267 w 5539483"/>
              <a:gd name="connsiteY51" fmla="*/ 225822 h 1033450"/>
              <a:gd name="connsiteX52" fmla="*/ 2196497 w 5539483"/>
              <a:gd name="connsiteY52" fmla="*/ 225822 h 1033450"/>
              <a:gd name="connsiteX53" fmla="*/ 2204489 w 5539483"/>
              <a:gd name="connsiteY53" fmla="*/ 305070 h 1033450"/>
              <a:gd name="connsiteX54" fmla="*/ 2212005 w 5539483"/>
              <a:gd name="connsiteY54" fmla="*/ 305070 h 1033450"/>
              <a:gd name="connsiteX55" fmla="*/ 2279936 w 5539483"/>
              <a:gd name="connsiteY55" fmla="*/ 243348 h 1033450"/>
              <a:gd name="connsiteX56" fmla="*/ 2370700 w 5539483"/>
              <a:gd name="connsiteY56" fmla="*/ 219916 h 1033450"/>
              <a:gd name="connsiteX57" fmla="*/ 2509510 w 5539483"/>
              <a:gd name="connsiteY57" fmla="*/ 299736 h 1033450"/>
              <a:gd name="connsiteX58" fmla="*/ 2521593 w 5539483"/>
              <a:gd name="connsiteY58" fmla="*/ 299736 h 1033450"/>
              <a:gd name="connsiteX59" fmla="*/ 2590666 w 5539483"/>
              <a:gd name="connsiteY59" fmla="*/ 237061 h 1033450"/>
              <a:gd name="connsiteX60" fmla="*/ 2682953 w 5539483"/>
              <a:gd name="connsiteY60" fmla="*/ 213630 h 1033450"/>
              <a:gd name="connsiteX61" fmla="*/ 2803686 w 5539483"/>
              <a:gd name="connsiteY61" fmla="*/ 260493 h 1033450"/>
              <a:gd name="connsiteX62" fmla="*/ 1938760 w 5539483"/>
              <a:gd name="connsiteY62" fmla="*/ 141811 h 1033450"/>
              <a:gd name="connsiteX63" fmla="*/ 1917829 w 5539483"/>
              <a:gd name="connsiteY63" fmla="*/ 191627 h 1033450"/>
              <a:gd name="connsiteX64" fmla="*/ 1912787 w 5539483"/>
              <a:gd name="connsiteY64" fmla="*/ 225155 h 1033450"/>
              <a:gd name="connsiteX65" fmla="*/ 2030286 w 5539483"/>
              <a:gd name="connsiteY65" fmla="*/ 225155 h 1033450"/>
              <a:gd name="connsiteX66" fmla="*/ 2011828 w 5539483"/>
              <a:gd name="connsiteY66" fmla="*/ 340503 h 1033450"/>
              <a:gd name="connsiteX67" fmla="*/ 1893759 w 5539483"/>
              <a:gd name="connsiteY67" fmla="*/ 342598 h 1033450"/>
              <a:gd name="connsiteX68" fmla="*/ 1822117 w 5539483"/>
              <a:gd name="connsiteY68" fmla="*/ 789130 h 1033450"/>
              <a:gd name="connsiteX69" fmla="*/ 1686066 w 5539483"/>
              <a:gd name="connsiteY69" fmla="*/ 789130 h 1033450"/>
              <a:gd name="connsiteX70" fmla="*/ 1757231 w 5539483"/>
              <a:gd name="connsiteY70" fmla="*/ 345075 h 1033450"/>
              <a:gd name="connsiteX71" fmla="*/ 1682070 w 5539483"/>
              <a:gd name="connsiteY71" fmla="*/ 346408 h 1033450"/>
              <a:gd name="connsiteX72" fmla="*/ 1693963 w 5539483"/>
              <a:gd name="connsiteY72" fmla="*/ 272399 h 1033450"/>
              <a:gd name="connsiteX73" fmla="*/ 1775784 w 5539483"/>
              <a:gd name="connsiteY73" fmla="*/ 229727 h 1033450"/>
              <a:gd name="connsiteX74" fmla="*/ 1782349 w 5539483"/>
              <a:gd name="connsiteY74" fmla="*/ 188388 h 1033450"/>
              <a:gd name="connsiteX75" fmla="*/ 1846949 w 5539483"/>
              <a:gd name="connsiteY75" fmla="*/ 47228 h 1033450"/>
              <a:gd name="connsiteX76" fmla="*/ 1988424 w 5539483"/>
              <a:gd name="connsiteY76" fmla="*/ 270 h 1033450"/>
              <a:gd name="connsiteX77" fmla="*/ 2110299 w 5539483"/>
              <a:gd name="connsiteY77" fmla="*/ 21606 h 1033450"/>
              <a:gd name="connsiteX78" fmla="*/ 2057306 w 5539483"/>
              <a:gd name="connsiteY78" fmla="*/ 135048 h 1033450"/>
              <a:gd name="connsiteX79" fmla="*/ 1983667 w 5539483"/>
              <a:gd name="connsiteY79" fmla="*/ 121809 h 1033450"/>
              <a:gd name="connsiteX80" fmla="*/ 1938760 w 5539483"/>
              <a:gd name="connsiteY80" fmla="*/ 141811 h 1033450"/>
              <a:gd name="connsiteX81" fmla="*/ 4359430 w 5539483"/>
              <a:gd name="connsiteY81" fmla="*/ 475186 h 1033450"/>
              <a:gd name="connsiteX82" fmla="*/ 4122624 w 5539483"/>
              <a:gd name="connsiteY82" fmla="*/ 475186 h 1033450"/>
              <a:gd name="connsiteX83" fmla="*/ 4072009 w 5539483"/>
              <a:gd name="connsiteY83" fmla="*/ 789511 h 1033450"/>
              <a:gd name="connsiteX84" fmla="*/ 3934150 w 5539483"/>
              <a:gd name="connsiteY84" fmla="*/ 789511 h 1033450"/>
              <a:gd name="connsiteX85" fmla="*/ 4050983 w 5539483"/>
              <a:gd name="connsiteY85" fmla="*/ 60087 h 1033450"/>
              <a:gd name="connsiteX86" fmla="*/ 4063732 w 5539483"/>
              <a:gd name="connsiteY86" fmla="*/ 60087 h 1033450"/>
              <a:gd name="connsiteX87" fmla="*/ 4189318 w 5539483"/>
              <a:gd name="connsiteY87" fmla="*/ 60087 h 1033450"/>
              <a:gd name="connsiteX88" fmla="*/ 4143460 w 5539483"/>
              <a:gd name="connsiteY88" fmla="*/ 345646 h 1033450"/>
              <a:gd name="connsiteX89" fmla="*/ 4380076 w 5539483"/>
              <a:gd name="connsiteY89" fmla="*/ 346408 h 1033450"/>
              <a:gd name="connsiteX90" fmla="*/ 4426029 w 5539483"/>
              <a:gd name="connsiteY90" fmla="*/ 59420 h 1033450"/>
              <a:gd name="connsiteX91" fmla="*/ 4563888 w 5539483"/>
              <a:gd name="connsiteY91" fmla="*/ 59420 h 1033450"/>
              <a:gd name="connsiteX92" fmla="*/ 4446865 w 5539483"/>
              <a:gd name="connsiteY92" fmla="*/ 789511 h 1033450"/>
              <a:gd name="connsiteX93" fmla="*/ 4309291 w 5539483"/>
              <a:gd name="connsiteY93" fmla="*/ 789511 h 1033450"/>
              <a:gd name="connsiteX94" fmla="*/ 3168171 w 5539483"/>
              <a:gd name="connsiteY94" fmla="*/ 575199 h 1033450"/>
              <a:gd name="connsiteX95" fmla="*/ 3126690 w 5539483"/>
              <a:gd name="connsiteY95" fmla="*/ 657304 h 1033450"/>
              <a:gd name="connsiteX96" fmla="*/ 3045915 w 5539483"/>
              <a:gd name="connsiteY96" fmla="*/ 689403 h 1033450"/>
              <a:gd name="connsiteX97" fmla="*/ 2990067 w 5539483"/>
              <a:gd name="connsiteY97" fmla="*/ 625586 h 1033450"/>
              <a:gd name="connsiteX98" fmla="*/ 3030026 w 5539483"/>
              <a:gd name="connsiteY98" fmla="*/ 557577 h 1033450"/>
              <a:gd name="connsiteX99" fmla="*/ 3122408 w 5539483"/>
              <a:gd name="connsiteY99" fmla="*/ 531860 h 1033450"/>
              <a:gd name="connsiteX100" fmla="*/ 3175592 w 5539483"/>
              <a:gd name="connsiteY100" fmla="*/ 528907 h 1033450"/>
              <a:gd name="connsiteX101" fmla="*/ 3299751 w 5539483"/>
              <a:gd name="connsiteY101" fmla="*/ 263064 h 1033450"/>
              <a:gd name="connsiteX102" fmla="*/ 3153329 w 5539483"/>
              <a:gd name="connsiteY102" fmla="*/ 216487 h 1033450"/>
              <a:gd name="connsiteX103" fmla="*/ 2953533 w 5539483"/>
              <a:gd name="connsiteY103" fmla="*/ 270875 h 1033450"/>
              <a:gd name="connsiteX104" fmla="*/ 2982075 w 5539483"/>
              <a:gd name="connsiteY104" fmla="*/ 373745 h 1033450"/>
              <a:gd name="connsiteX105" fmla="*/ 3129544 w 5539483"/>
              <a:gd name="connsiteY105" fmla="*/ 330406 h 1033450"/>
              <a:gd name="connsiteX106" fmla="*/ 3193669 w 5539483"/>
              <a:gd name="connsiteY106" fmla="*/ 414607 h 1033450"/>
              <a:gd name="connsiteX107" fmla="*/ 3189768 w 5539483"/>
              <a:gd name="connsiteY107" fmla="*/ 439277 h 1033450"/>
              <a:gd name="connsiteX108" fmla="*/ 3102428 w 5539483"/>
              <a:gd name="connsiteY108" fmla="*/ 443849 h 1033450"/>
              <a:gd name="connsiteX109" fmla="*/ 2926894 w 5539483"/>
              <a:gd name="connsiteY109" fmla="*/ 493950 h 1033450"/>
              <a:gd name="connsiteX110" fmla="*/ 2850400 w 5539483"/>
              <a:gd name="connsiteY110" fmla="*/ 627586 h 1033450"/>
              <a:gd name="connsiteX111" fmla="*/ 2870570 w 5539483"/>
              <a:gd name="connsiteY111" fmla="*/ 758745 h 1033450"/>
              <a:gd name="connsiteX112" fmla="*/ 2976557 w 5539483"/>
              <a:gd name="connsiteY112" fmla="*/ 803037 h 1033450"/>
              <a:gd name="connsiteX113" fmla="*/ 3074647 w 5539483"/>
              <a:gd name="connsiteY113" fmla="*/ 782463 h 1033450"/>
              <a:gd name="connsiteX114" fmla="*/ 3156373 w 5539483"/>
              <a:gd name="connsiteY114" fmla="*/ 713311 h 1033450"/>
              <a:gd name="connsiteX115" fmla="*/ 3159989 w 5539483"/>
              <a:gd name="connsiteY115" fmla="*/ 713311 h 1033450"/>
              <a:gd name="connsiteX116" fmla="*/ 3174165 w 5539483"/>
              <a:gd name="connsiteY116" fmla="*/ 789511 h 1033450"/>
              <a:gd name="connsiteX117" fmla="*/ 3178161 w 5539483"/>
              <a:gd name="connsiteY117" fmla="*/ 789511 h 1033450"/>
              <a:gd name="connsiteX118" fmla="*/ 3269020 w 5539483"/>
              <a:gd name="connsiteY118" fmla="*/ 789511 h 1033450"/>
              <a:gd name="connsiteX119" fmla="*/ 3329910 w 5539483"/>
              <a:gd name="connsiteY119" fmla="*/ 412131 h 1033450"/>
              <a:gd name="connsiteX120" fmla="*/ 3300226 w 5539483"/>
              <a:gd name="connsiteY120" fmla="*/ 263064 h 1033450"/>
              <a:gd name="connsiteX121" fmla="*/ 873182 w 5539483"/>
              <a:gd name="connsiteY121" fmla="*/ 575199 h 1033450"/>
              <a:gd name="connsiteX122" fmla="*/ 831701 w 5539483"/>
              <a:gd name="connsiteY122" fmla="*/ 657304 h 1033450"/>
              <a:gd name="connsiteX123" fmla="*/ 751021 w 5539483"/>
              <a:gd name="connsiteY123" fmla="*/ 689403 h 1033450"/>
              <a:gd name="connsiteX124" fmla="*/ 695174 w 5539483"/>
              <a:gd name="connsiteY124" fmla="*/ 625586 h 1033450"/>
              <a:gd name="connsiteX125" fmla="*/ 735133 w 5539483"/>
              <a:gd name="connsiteY125" fmla="*/ 557577 h 1033450"/>
              <a:gd name="connsiteX126" fmla="*/ 827515 w 5539483"/>
              <a:gd name="connsiteY126" fmla="*/ 531860 h 1033450"/>
              <a:gd name="connsiteX127" fmla="*/ 880603 w 5539483"/>
              <a:gd name="connsiteY127" fmla="*/ 528907 h 1033450"/>
              <a:gd name="connsiteX128" fmla="*/ 1004857 w 5539483"/>
              <a:gd name="connsiteY128" fmla="*/ 263064 h 1033450"/>
              <a:gd name="connsiteX129" fmla="*/ 858435 w 5539483"/>
              <a:gd name="connsiteY129" fmla="*/ 216487 h 1033450"/>
              <a:gd name="connsiteX130" fmla="*/ 658639 w 5539483"/>
              <a:gd name="connsiteY130" fmla="*/ 270875 h 1033450"/>
              <a:gd name="connsiteX131" fmla="*/ 687182 w 5539483"/>
              <a:gd name="connsiteY131" fmla="*/ 373745 h 1033450"/>
              <a:gd name="connsiteX132" fmla="*/ 834650 w 5539483"/>
              <a:gd name="connsiteY132" fmla="*/ 330406 h 1033450"/>
              <a:gd name="connsiteX133" fmla="*/ 898775 w 5539483"/>
              <a:gd name="connsiteY133" fmla="*/ 414607 h 1033450"/>
              <a:gd name="connsiteX134" fmla="*/ 894779 w 5539483"/>
              <a:gd name="connsiteY134" fmla="*/ 439277 h 1033450"/>
              <a:gd name="connsiteX135" fmla="*/ 807535 w 5539483"/>
              <a:gd name="connsiteY135" fmla="*/ 443849 h 1033450"/>
              <a:gd name="connsiteX136" fmla="*/ 632190 w 5539483"/>
              <a:gd name="connsiteY136" fmla="*/ 494236 h 1033450"/>
              <a:gd name="connsiteX137" fmla="*/ 555316 w 5539483"/>
              <a:gd name="connsiteY137" fmla="*/ 627586 h 1033450"/>
              <a:gd name="connsiteX138" fmla="*/ 575581 w 5539483"/>
              <a:gd name="connsiteY138" fmla="*/ 758745 h 1033450"/>
              <a:gd name="connsiteX139" fmla="*/ 681568 w 5539483"/>
              <a:gd name="connsiteY139" fmla="*/ 803037 h 1033450"/>
              <a:gd name="connsiteX140" fmla="*/ 780134 w 5539483"/>
              <a:gd name="connsiteY140" fmla="*/ 781986 h 1033450"/>
              <a:gd name="connsiteX141" fmla="*/ 861385 w 5539483"/>
              <a:gd name="connsiteY141" fmla="*/ 713311 h 1033450"/>
              <a:gd name="connsiteX142" fmla="*/ 865000 w 5539483"/>
              <a:gd name="connsiteY142" fmla="*/ 713311 h 1033450"/>
              <a:gd name="connsiteX143" fmla="*/ 879081 w 5539483"/>
              <a:gd name="connsiteY143" fmla="*/ 789511 h 1033450"/>
              <a:gd name="connsiteX144" fmla="*/ 974222 w 5539483"/>
              <a:gd name="connsiteY144" fmla="*/ 789511 h 1033450"/>
              <a:gd name="connsiteX145" fmla="*/ 1034731 w 5539483"/>
              <a:gd name="connsiteY145" fmla="*/ 412607 h 1033450"/>
              <a:gd name="connsiteX146" fmla="*/ 1005047 w 5539483"/>
              <a:gd name="connsiteY146" fmla="*/ 263541 h 1033450"/>
              <a:gd name="connsiteX147" fmla="*/ 3864032 w 5539483"/>
              <a:gd name="connsiteY147" fmla="*/ 267636 h 1033450"/>
              <a:gd name="connsiteX148" fmla="*/ 3884677 w 5539483"/>
              <a:gd name="connsiteY148" fmla="*/ 420036 h 1033450"/>
              <a:gd name="connsiteX149" fmla="*/ 3825119 w 5539483"/>
              <a:gd name="connsiteY149" fmla="*/ 789511 h 1033450"/>
              <a:gd name="connsiteX150" fmla="*/ 3689257 w 5539483"/>
              <a:gd name="connsiteY150" fmla="*/ 789511 h 1033450"/>
              <a:gd name="connsiteX151" fmla="*/ 3741966 w 5539483"/>
              <a:gd name="connsiteY151" fmla="*/ 460613 h 1033450"/>
              <a:gd name="connsiteX152" fmla="*/ 3737304 w 5539483"/>
              <a:gd name="connsiteY152" fmla="*/ 369649 h 1033450"/>
              <a:gd name="connsiteX153" fmla="*/ 3680885 w 5539483"/>
              <a:gd name="connsiteY153" fmla="*/ 340217 h 1033450"/>
              <a:gd name="connsiteX154" fmla="*/ 3591262 w 5539483"/>
              <a:gd name="connsiteY154" fmla="*/ 384794 h 1033450"/>
              <a:gd name="connsiteX155" fmla="*/ 3542931 w 5539483"/>
              <a:gd name="connsiteY155" fmla="*/ 527669 h 1033450"/>
              <a:gd name="connsiteX156" fmla="*/ 3501164 w 5539483"/>
              <a:gd name="connsiteY156" fmla="*/ 789511 h 1033450"/>
              <a:gd name="connsiteX157" fmla="*/ 3364922 w 5539483"/>
              <a:gd name="connsiteY157" fmla="*/ 789511 h 1033450"/>
              <a:gd name="connsiteX158" fmla="*/ 3455591 w 5539483"/>
              <a:gd name="connsiteY158" fmla="*/ 225822 h 1033450"/>
              <a:gd name="connsiteX159" fmla="*/ 3558249 w 5539483"/>
              <a:gd name="connsiteY159" fmla="*/ 225822 h 1033450"/>
              <a:gd name="connsiteX160" fmla="*/ 3565765 w 5539483"/>
              <a:gd name="connsiteY160" fmla="*/ 302022 h 1033450"/>
              <a:gd name="connsiteX161" fmla="*/ 3573281 w 5539483"/>
              <a:gd name="connsiteY161" fmla="*/ 302022 h 1033450"/>
              <a:gd name="connsiteX162" fmla="*/ 3646063 w 5539483"/>
              <a:gd name="connsiteY162" fmla="*/ 239157 h 1033450"/>
              <a:gd name="connsiteX163" fmla="*/ 3740443 w 5539483"/>
              <a:gd name="connsiteY163" fmla="*/ 216678 h 1033450"/>
              <a:gd name="connsiteX164" fmla="*/ 3864126 w 5539483"/>
              <a:gd name="connsiteY164" fmla="*/ 267351 h 1033450"/>
              <a:gd name="connsiteX165" fmla="*/ 1617374 w 5539483"/>
              <a:gd name="connsiteY165" fmla="*/ 225345 h 1033450"/>
              <a:gd name="connsiteX166" fmla="*/ 1527181 w 5539483"/>
              <a:gd name="connsiteY166" fmla="*/ 789511 h 1033450"/>
              <a:gd name="connsiteX167" fmla="*/ 1427092 w 5539483"/>
              <a:gd name="connsiteY167" fmla="*/ 789511 h 1033450"/>
              <a:gd name="connsiteX168" fmla="*/ 1422240 w 5539483"/>
              <a:gd name="connsiteY168" fmla="*/ 789511 h 1033450"/>
              <a:gd name="connsiteX169" fmla="*/ 1415485 w 5539483"/>
              <a:gd name="connsiteY169" fmla="*/ 717883 h 1033450"/>
              <a:gd name="connsiteX170" fmla="*/ 1408350 w 5539483"/>
              <a:gd name="connsiteY170" fmla="*/ 717883 h 1033450"/>
              <a:gd name="connsiteX171" fmla="*/ 1336423 w 5539483"/>
              <a:gd name="connsiteY171" fmla="*/ 779700 h 1033450"/>
              <a:gd name="connsiteX172" fmla="*/ 1241282 w 5539483"/>
              <a:gd name="connsiteY172" fmla="*/ 802751 h 1033450"/>
              <a:gd name="connsiteX173" fmla="*/ 1116933 w 5539483"/>
              <a:gd name="connsiteY173" fmla="*/ 751983 h 1033450"/>
              <a:gd name="connsiteX174" fmla="*/ 1096954 w 5539483"/>
              <a:gd name="connsiteY174" fmla="*/ 599011 h 1033450"/>
              <a:gd name="connsiteX175" fmla="*/ 1156607 w 5539483"/>
              <a:gd name="connsiteY175" fmla="*/ 225060 h 1033450"/>
              <a:gd name="connsiteX176" fmla="*/ 1292849 w 5539483"/>
              <a:gd name="connsiteY176" fmla="*/ 225060 h 1033450"/>
              <a:gd name="connsiteX177" fmla="*/ 1239570 w 5539483"/>
              <a:gd name="connsiteY177" fmla="*/ 558435 h 1033450"/>
              <a:gd name="connsiteX178" fmla="*/ 1244137 w 5539483"/>
              <a:gd name="connsiteY178" fmla="*/ 649398 h 1033450"/>
              <a:gd name="connsiteX179" fmla="*/ 1300555 w 5539483"/>
              <a:gd name="connsiteY179" fmla="*/ 678831 h 1033450"/>
              <a:gd name="connsiteX180" fmla="*/ 1390178 w 5539483"/>
              <a:gd name="connsiteY180" fmla="*/ 634254 h 1033450"/>
              <a:gd name="connsiteX181" fmla="*/ 1438509 w 5539483"/>
              <a:gd name="connsiteY181" fmla="*/ 491379 h 1033450"/>
              <a:gd name="connsiteX182" fmla="*/ 1481513 w 5539483"/>
              <a:gd name="connsiteY182" fmla="*/ 225536 h 1033450"/>
              <a:gd name="connsiteX183" fmla="*/ 515167 w 5539483"/>
              <a:gd name="connsiteY183" fmla="*/ 1033446 h 1033450"/>
              <a:gd name="connsiteX184" fmla="*/ 244396 w 5539483"/>
              <a:gd name="connsiteY184" fmla="*/ 473091 h 1033450"/>
              <a:gd name="connsiteX185" fmla="*/ 172469 w 5539483"/>
              <a:gd name="connsiteY185" fmla="*/ 567198 h 1033450"/>
              <a:gd name="connsiteX186" fmla="*/ 136030 w 5539483"/>
              <a:gd name="connsiteY186" fmla="*/ 789511 h 1033450"/>
              <a:gd name="connsiteX187" fmla="*/ -21 w 5539483"/>
              <a:gd name="connsiteY187" fmla="*/ 789511 h 1033450"/>
              <a:gd name="connsiteX188" fmla="*/ 116717 w 5539483"/>
              <a:gd name="connsiteY188" fmla="*/ 60087 h 1033450"/>
              <a:gd name="connsiteX189" fmla="*/ 255052 w 5539483"/>
              <a:gd name="connsiteY189" fmla="*/ 60087 h 1033450"/>
              <a:gd name="connsiteX190" fmla="*/ 204342 w 5539483"/>
              <a:gd name="connsiteY190" fmla="*/ 372030 h 1033450"/>
              <a:gd name="connsiteX191" fmla="*/ 449234 w 5539483"/>
              <a:gd name="connsiteY191" fmla="*/ 59420 h 1033450"/>
              <a:gd name="connsiteX192" fmla="*/ 597654 w 5539483"/>
              <a:gd name="connsiteY192" fmla="*/ 59420 h 1033450"/>
              <a:gd name="connsiteX193" fmla="*/ 341630 w 5539483"/>
              <a:gd name="connsiteY193" fmla="*/ 360886 h 1033450"/>
              <a:gd name="connsiteX194" fmla="*/ 673577 w 5539483"/>
              <a:gd name="connsiteY194" fmla="*/ 1033446 h 10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539483" h="1033450">
                <a:moveTo>
                  <a:pt x="4854353" y="528907"/>
                </a:moveTo>
                <a:lnTo>
                  <a:pt x="4801265" y="531860"/>
                </a:lnTo>
                <a:cubicBezTo>
                  <a:pt x="4761432" y="533828"/>
                  <a:pt x="4730606" y="542401"/>
                  <a:pt x="4708787" y="557577"/>
                </a:cubicBezTo>
                <a:cubicBezTo>
                  <a:pt x="4686504" y="573595"/>
                  <a:pt x="4672023" y="598298"/>
                  <a:pt x="4668923" y="625586"/>
                </a:cubicBezTo>
                <a:cubicBezTo>
                  <a:pt x="4661946" y="668956"/>
                  <a:pt x="4680562" y="690197"/>
                  <a:pt x="4724771" y="689308"/>
                </a:cubicBezTo>
                <a:cubicBezTo>
                  <a:pt x="4754773" y="689416"/>
                  <a:pt x="4783664" y="677955"/>
                  <a:pt x="4805450" y="657304"/>
                </a:cubicBezTo>
                <a:cubicBezTo>
                  <a:pt x="4828214" y="635464"/>
                  <a:pt x="4842848" y="606498"/>
                  <a:pt x="4846932" y="575199"/>
                </a:cubicBezTo>
                <a:close/>
                <a:moveTo>
                  <a:pt x="4852831" y="788940"/>
                </a:moveTo>
                <a:lnTo>
                  <a:pt x="4838750" y="712740"/>
                </a:lnTo>
                <a:lnTo>
                  <a:pt x="4835135" y="712740"/>
                </a:lnTo>
                <a:cubicBezTo>
                  <a:pt x="4812736" y="740957"/>
                  <a:pt x="4784955" y="764431"/>
                  <a:pt x="4753409" y="781796"/>
                </a:cubicBezTo>
                <a:cubicBezTo>
                  <a:pt x="4722627" y="795811"/>
                  <a:pt x="4689130" y="802837"/>
                  <a:pt x="4655318" y="802370"/>
                </a:cubicBezTo>
                <a:cubicBezTo>
                  <a:pt x="4607304" y="803195"/>
                  <a:pt x="4571975" y="788432"/>
                  <a:pt x="4549331" y="758079"/>
                </a:cubicBezTo>
                <a:cubicBezTo>
                  <a:pt x="4526688" y="727726"/>
                  <a:pt x="4519806" y="684228"/>
                  <a:pt x="4528686" y="627586"/>
                </a:cubicBezTo>
                <a:cubicBezTo>
                  <a:pt x="4538200" y="567833"/>
                  <a:pt x="4563824" y="523383"/>
                  <a:pt x="4605559" y="494236"/>
                </a:cubicBezTo>
                <a:cubicBezTo>
                  <a:pt x="4647295" y="465090"/>
                  <a:pt x="4705806" y="448389"/>
                  <a:pt x="4781095" y="444135"/>
                </a:cubicBezTo>
                <a:lnTo>
                  <a:pt x="4868339" y="439563"/>
                </a:lnTo>
                <a:lnTo>
                  <a:pt x="4872335" y="414798"/>
                </a:lnTo>
                <a:cubicBezTo>
                  <a:pt x="4881468" y="357648"/>
                  <a:pt x="4860093" y="329581"/>
                  <a:pt x="4808210" y="330597"/>
                </a:cubicBezTo>
                <a:cubicBezTo>
                  <a:pt x="4768250" y="331359"/>
                  <a:pt x="4719094" y="345805"/>
                  <a:pt x="4660741" y="373935"/>
                </a:cubicBezTo>
                <a:lnTo>
                  <a:pt x="4632199" y="271065"/>
                </a:lnTo>
                <a:cubicBezTo>
                  <a:pt x="4693272" y="236653"/>
                  <a:pt x="4761926" y="217965"/>
                  <a:pt x="4831995" y="216678"/>
                </a:cubicBezTo>
                <a:cubicBezTo>
                  <a:pt x="4899101" y="215535"/>
                  <a:pt x="4947908" y="231092"/>
                  <a:pt x="4978417" y="263350"/>
                </a:cubicBezTo>
                <a:cubicBezTo>
                  <a:pt x="5008925" y="295608"/>
                  <a:pt x="5018788" y="345297"/>
                  <a:pt x="5008006" y="412416"/>
                </a:cubicBezTo>
                <a:lnTo>
                  <a:pt x="4947972" y="787511"/>
                </a:lnTo>
                <a:close/>
                <a:moveTo>
                  <a:pt x="5539463" y="9033"/>
                </a:moveTo>
                <a:lnTo>
                  <a:pt x="5414542" y="789511"/>
                </a:lnTo>
                <a:lnTo>
                  <a:pt x="5278491" y="789511"/>
                </a:lnTo>
                <a:lnTo>
                  <a:pt x="5403411" y="9033"/>
                </a:lnTo>
                <a:close/>
                <a:moveTo>
                  <a:pt x="5305130" y="9033"/>
                </a:moveTo>
                <a:lnTo>
                  <a:pt x="5180115" y="789511"/>
                </a:lnTo>
                <a:lnTo>
                  <a:pt x="5044064" y="789511"/>
                </a:lnTo>
                <a:lnTo>
                  <a:pt x="5169079" y="9033"/>
                </a:lnTo>
                <a:close/>
                <a:moveTo>
                  <a:pt x="2802925" y="260493"/>
                </a:moveTo>
                <a:cubicBezTo>
                  <a:pt x="2826774" y="292687"/>
                  <a:pt x="2832926" y="344884"/>
                  <a:pt x="2821382" y="417084"/>
                </a:cubicBezTo>
                <a:lnTo>
                  <a:pt x="2762205" y="789511"/>
                </a:lnTo>
                <a:lnTo>
                  <a:pt x="2626534" y="789511"/>
                </a:lnTo>
                <a:lnTo>
                  <a:pt x="2678576" y="458232"/>
                </a:lnTo>
                <a:cubicBezTo>
                  <a:pt x="2684919" y="417655"/>
                  <a:pt x="2683777" y="387302"/>
                  <a:pt x="2675151" y="367173"/>
                </a:cubicBezTo>
                <a:cubicBezTo>
                  <a:pt x="2666525" y="347043"/>
                  <a:pt x="2649145" y="337232"/>
                  <a:pt x="2623014" y="337740"/>
                </a:cubicBezTo>
                <a:cubicBezTo>
                  <a:pt x="2590783" y="337789"/>
                  <a:pt x="2560516" y="353258"/>
                  <a:pt x="2541573" y="379365"/>
                </a:cubicBezTo>
                <a:cubicBezTo>
                  <a:pt x="2520769" y="406606"/>
                  <a:pt x="2505673" y="449405"/>
                  <a:pt x="2496286" y="507762"/>
                </a:cubicBezTo>
                <a:lnTo>
                  <a:pt x="2451094" y="789511"/>
                </a:lnTo>
                <a:lnTo>
                  <a:pt x="2315042" y="789511"/>
                </a:lnTo>
                <a:lnTo>
                  <a:pt x="2367275" y="463851"/>
                </a:lnTo>
                <a:cubicBezTo>
                  <a:pt x="2373618" y="423275"/>
                  <a:pt x="2372444" y="392922"/>
                  <a:pt x="2363755" y="372792"/>
                </a:cubicBezTo>
                <a:cubicBezTo>
                  <a:pt x="2354906" y="352695"/>
                  <a:pt x="2337591" y="342884"/>
                  <a:pt x="2311617" y="343360"/>
                </a:cubicBezTo>
                <a:cubicBezTo>
                  <a:pt x="2278176" y="343166"/>
                  <a:pt x="2246927" y="359992"/>
                  <a:pt x="2228655" y="388032"/>
                </a:cubicBezTo>
                <a:cubicBezTo>
                  <a:pt x="2208168" y="417179"/>
                  <a:pt x="2192628" y="464804"/>
                  <a:pt x="2182036" y="530907"/>
                </a:cubicBezTo>
                <a:lnTo>
                  <a:pt x="2140649" y="789511"/>
                </a:lnTo>
                <a:lnTo>
                  <a:pt x="2004598" y="789511"/>
                </a:lnTo>
                <a:lnTo>
                  <a:pt x="2095267" y="225822"/>
                </a:lnTo>
                <a:lnTo>
                  <a:pt x="2196497" y="225822"/>
                </a:lnTo>
                <a:lnTo>
                  <a:pt x="2204489" y="305070"/>
                </a:lnTo>
                <a:lnTo>
                  <a:pt x="2212005" y="305070"/>
                </a:lnTo>
                <a:cubicBezTo>
                  <a:pt x="2229282" y="279257"/>
                  <a:pt x="2252603" y="258067"/>
                  <a:pt x="2279936" y="243348"/>
                </a:cubicBezTo>
                <a:cubicBezTo>
                  <a:pt x="2307830" y="228245"/>
                  <a:pt x="2338990" y="220201"/>
                  <a:pt x="2370700" y="219916"/>
                </a:cubicBezTo>
                <a:cubicBezTo>
                  <a:pt x="2445481" y="218456"/>
                  <a:pt x="2491751" y="245062"/>
                  <a:pt x="2509510" y="299736"/>
                </a:cubicBezTo>
                <a:lnTo>
                  <a:pt x="2521593" y="299736"/>
                </a:lnTo>
                <a:cubicBezTo>
                  <a:pt x="2538849" y="273243"/>
                  <a:pt x="2562640" y="251656"/>
                  <a:pt x="2590666" y="237061"/>
                </a:cubicBezTo>
                <a:cubicBezTo>
                  <a:pt x="2619143" y="222052"/>
                  <a:pt x="2650772" y="214021"/>
                  <a:pt x="2682953" y="213630"/>
                </a:cubicBezTo>
                <a:cubicBezTo>
                  <a:pt x="2739657" y="212677"/>
                  <a:pt x="2779901" y="228298"/>
                  <a:pt x="2803686" y="260493"/>
                </a:cubicBezTo>
                <a:moveTo>
                  <a:pt x="1938760" y="141811"/>
                </a:moveTo>
                <a:cubicBezTo>
                  <a:pt x="1927449" y="156238"/>
                  <a:pt x="1920220" y="173443"/>
                  <a:pt x="1917829" y="191627"/>
                </a:cubicBezTo>
                <a:lnTo>
                  <a:pt x="1912787" y="225155"/>
                </a:lnTo>
                <a:lnTo>
                  <a:pt x="2030286" y="225155"/>
                </a:lnTo>
                <a:lnTo>
                  <a:pt x="2011828" y="340503"/>
                </a:lnTo>
                <a:lnTo>
                  <a:pt x="1893759" y="342598"/>
                </a:lnTo>
                <a:lnTo>
                  <a:pt x="1822117" y="789130"/>
                </a:lnTo>
                <a:lnTo>
                  <a:pt x="1686066" y="789130"/>
                </a:lnTo>
                <a:lnTo>
                  <a:pt x="1757231" y="345075"/>
                </a:lnTo>
                <a:lnTo>
                  <a:pt x="1682070" y="346408"/>
                </a:lnTo>
                <a:lnTo>
                  <a:pt x="1693963" y="272399"/>
                </a:lnTo>
                <a:lnTo>
                  <a:pt x="1775784" y="229727"/>
                </a:lnTo>
                <a:lnTo>
                  <a:pt x="1782349" y="188388"/>
                </a:lnTo>
                <a:cubicBezTo>
                  <a:pt x="1792624" y="124253"/>
                  <a:pt x="1814157" y="77200"/>
                  <a:pt x="1846949" y="47228"/>
                </a:cubicBezTo>
                <a:cubicBezTo>
                  <a:pt x="1879741" y="17256"/>
                  <a:pt x="1926899" y="1603"/>
                  <a:pt x="1988424" y="270"/>
                </a:cubicBezTo>
                <a:cubicBezTo>
                  <a:pt x="2030114" y="-1551"/>
                  <a:pt x="2071700" y="5729"/>
                  <a:pt x="2110299" y="21606"/>
                </a:cubicBezTo>
                <a:lnTo>
                  <a:pt x="2057306" y="135048"/>
                </a:lnTo>
                <a:cubicBezTo>
                  <a:pt x="2033753" y="126243"/>
                  <a:pt x="2008808" y="121758"/>
                  <a:pt x="1983667" y="121809"/>
                </a:cubicBezTo>
                <a:cubicBezTo>
                  <a:pt x="1966450" y="121353"/>
                  <a:pt x="1949949" y="128703"/>
                  <a:pt x="1938760" y="141811"/>
                </a:cubicBezTo>
                <a:moveTo>
                  <a:pt x="4359430" y="475186"/>
                </a:moveTo>
                <a:lnTo>
                  <a:pt x="4122624" y="475186"/>
                </a:lnTo>
                <a:lnTo>
                  <a:pt x="4072009" y="789511"/>
                </a:lnTo>
                <a:lnTo>
                  <a:pt x="3934150" y="789511"/>
                </a:lnTo>
                <a:lnTo>
                  <a:pt x="4050983" y="60087"/>
                </a:lnTo>
                <a:lnTo>
                  <a:pt x="4063732" y="60087"/>
                </a:lnTo>
                <a:lnTo>
                  <a:pt x="4189318" y="60087"/>
                </a:lnTo>
                <a:lnTo>
                  <a:pt x="4143460" y="345646"/>
                </a:lnTo>
                <a:lnTo>
                  <a:pt x="4380076" y="346408"/>
                </a:lnTo>
                <a:lnTo>
                  <a:pt x="4426029" y="59420"/>
                </a:lnTo>
                <a:lnTo>
                  <a:pt x="4563888" y="59420"/>
                </a:lnTo>
                <a:lnTo>
                  <a:pt x="4446865" y="789511"/>
                </a:lnTo>
                <a:lnTo>
                  <a:pt x="4309291" y="789511"/>
                </a:lnTo>
                <a:close/>
                <a:moveTo>
                  <a:pt x="3168171" y="575199"/>
                </a:moveTo>
                <a:cubicBezTo>
                  <a:pt x="3164043" y="606484"/>
                  <a:pt x="3149416" y="635436"/>
                  <a:pt x="3126690" y="657304"/>
                </a:cubicBezTo>
                <a:cubicBezTo>
                  <a:pt x="3104846" y="677937"/>
                  <a:pt x="3075946" y="689422"/>
                  <a:pt x="3045915" y="689403"/>
                </a:cubicBezTo>
                <a:cubicBezTo>
                  <a:pt x="3001516" y="690165"/>
                  <a:pt x="2982900" y="668893"/>
                  <a:pt x="2990067" y="625586"/>
                </a:cubicBezTo>
                <a:cubicBezTo>
                  <a:pt x="2993236" y="598298"/>
                  <a:pt x="3007743" y="573609"/>
                  <a:pt x="3030026" y="557577"/>
                </a:cubicBezTo>
                <a:cubicBezTo>
                  <a:pt x="3051719" y="542528"/>
                  <a:pt x="3082512" y="533955"/>
                  <a:pt x="3122408" y="531860"/>
                </a:cubicBezTo>
                <a:lnTo>
                  <a:pt x="3175592" y="528907"/>
                </a:lnTo>
                <a:close/>
                <a:moveTo>
                  <a:pt x="3299751" y="263064"/>
                </a:moveTo>
                <a:cubicBezTo>
                  <a:pt x="3269306" y="230743"/>
                  <a:pt x="3220498" y="215217"/>
                  <a:pt x="3153329" y="216487"/>
                </a:cubicBezTo>
                <a:cubicBezTo>
                  <a:pt x="3083249" y="217702"/>
                  <a:pt x="3014578" y="236396"/>
                  <a:pt x="2953533" y="270875"/>
                </a:cubicBezTo>
                <a:lnTo>
                  <a:pt x="2982075" y="373745"/>
                </a:lnTo>
                <a:cubicBezTo>
                  <a:pt x="3040365" y="345551"/>
                  <a:pt x="3089521" y="331105"/>
                  <a:pt x="3129544" y="330406"/>
                </a:cubicBezTo>
                <a:cubicBezTo>
                  <a:pt x="3181364" y="329454"/>
                  <a:pt x="3202739" y="357521"/>
                  <a:pt x="3193669" y="414607"/>
                </a:cubicBezTo>
                <a:lnTo>
                  <a:pt x="3189768" y="439277"/>
                </a:lnTo>
                <a:lnTo>
                  <a:pt x="3102428" y="443849"/>
                </a:lnTo>
                <a:cubicBezTo>
                  <a:pt x="3027077" y="448230"/>
                  <a:pt x="2968565" y="464931"/>
                  <a:pt x="2926894" y="493950"/>
                </a:cubicBezTo>
                <a:cubicBezTo>
                  <a:pt x="2885222" y="522970"/>
                  <a:pt x="2859724" y="567515"/>
                  <a:pt x="2850400" y="627586"/>
                </a:cubicBezTo>
                <a:cubicBezTo>
                  <a:pt x="2841140" y="684736"/>
                  <a:pt x="2847863" y="728456"/>
                  <a:pt x="2870570" y="758745"/>
                </a:cubicBezTo>
                <a:cubicBezTo>
                  <a:pt x="2893277" y="789035"/>
                  <a:pt x="2928606" y="803799"/>
                  <a:pt x="2976557" y="803037"/>
                </a:cubicBezTo>
                <a:cubicBezTo>
                  <a:pt x="3010370" y="803513"/>
                  <a:pt x="3043869" y="796487"/>
                  <a:pt x="3074647" y="782463"/>
                </a:cubicBezTo>
                <a:cubicBezTo>
                  <a:pt x="3106205" y="765074"/>
                  <a:pt x="3133988" y="741566"/>
                  <a:pt x="3156373" y="713311"/>
                </a:cubicBezTo>
                <a:lnTo>
                  <a:pt x="3159989" y="713311"/>
                </a:lnTo>
                <a:lnTo>
                  <a:pt x="3174165" y="789511"/>
                </a:lnTo>
                <a:lnTo>
                  <a:pt x="3178161" y="789511"/>
                </a:lnTo>
                <a:lnTo>
                  <a:pt x="3269020" y="789511"/>
                </a:lnTo>
                <a:lnTo>
                  <a:pt x="3329910" y="412131"/>
                </a:lnTo>
                <a:cubicBezTo>
                  <a:pt x="3340630" y="345075"/>
                  <a:pt x="3330735" y="295386"/>
                  <a:pt x="3300226" y="263064"/>
                </a:cubicBezTo>
                <a:moveTo>
                  <a:pt x="873182" y="575199"/>
                </a:moveTo>
                <a:cubicBezTo>
                  <a:pt x="869098" y="606498"/>
                  <a:pt x="854464" y="635464"/>
                  <a:pt x="831701" y="657304"/>
                </a:cubicBezTo>
                <a:cubicBezTo>
                  <a:pt x="809903" y="677948"/>
                  <a:pt x="781027" y="689437"/>
                  <a:pt x="751021" y="689403"/>
                </a:cubicBezTo>
                <a:cubicBezTo>
                  <a:pt x="706622" y="690165"/>
                  <a:pt x="688006" y="668893"/>
                  <a:pt x="695174" y="625586"/>
                </a:cubicBezTo>
                <a:cubicBezTo>
                  <a:pt x="698308" y="598286"/>
                  <a:pt x="712822" y="573584"/>
                  <a:pt x="735133" y="557577"/>
                </a:cubicBezTo>
                <a:cubicBezTo>
                  <a:pt x="756825" y="542528"/>
                  <a:pt x="787619" y="533955"/>
                  <a:pt x="827515" y="531860"/>
                </a:cubicBezTo>
                <a:lnTo>
                  <a:pt x="880603" y="528907"/>
                </a:lnTo>
                <a:close/>
                <a:moveTo>
                  <a:pt x="1004857" y="263064"/>
                </a:moveTo>
                <a:cubicBezTo>
                  <a:pt x="974285" y="230743"/>
                  <a:pt x="925478" y="215217"/>
                  <a:pt x="858435" y="216487"/>
                </a:cubicBezTo>
                <a:cubicBezTo>
                  <a:pt x="788356" y="217702"/>
                  <a:pt x="719685" y="236396"/>
                  <a:pt x="658639" y="270875"/>
                </a:cubicBezTo>
                <a:lnTo>
                  <a:pt x="687182" y="373745"/>
                </a:lnTo>
                <a:cubicBezTo>
                  <a:pt x="745471" y="345551"/>
                  <a:pt x="794627" y="331105"/>
                  <a:pt x="834650" y="330406"/>
                </a:cubicBezTo>
                <a:cubicBezTo>
                  <a:pt x="886534" y="329454"/>
                  <a:pt x="907909" y="357521"/>
                  <a:pt x="898775" y="414607"/>
                </a:cubicBezTo>
                <a:lnTo>
                  <a:pt x="894779" y="439277"/>
                </a:lnTo>
                <a:lnTo>
                  <a:pt x="807535" y="443849"/>
                </a:lnTo>
                <a:cubicBezTo>
                  <a:pt x="732183" y="448230"/>
                  <a:pt x="673735" y="465026"/>
                  <a:pt x="632190" y="494236"/>
                </a:cubicBezTo>
                <a:cubicBezTo>
                  <a:pt x="590645" y="523446"/>
                  <a:pt x="565021" y="567896"/>
                  <a:pt x="555316" y="627586"/>
                </a:cubicBezTo>
                <a:cubicBezTo>
                  <a:pt x="546183" y="684736"/>
                  <a:pt x="552938" y="728456"/>
                  <a:pt x="575581" y="758745"/>
                </a:cubicBezTo>
                <a:cubicBezTo>
                  <a:pt x="598225" y="789035"/>
                  <a:pt x="633554" y="803799"/>
                  <a:pt x="681568" y="803037"/>
                </a:cubicBezTo>
                <a:cubicBezTo>
                  <a:pt x="715577" y="803425"/>
                  <a:pt x="749245" y="796235"/>
                  <a:pt x="780134" y="781986"/>
                </a:cubicBezTo>
                <a:cubicBezTo>
                  <a:pt x="811461" y="764661"/>
                  <a:pt x="839071" y="741324"/>
                  <a:pt x="861385" y="713311"/>
                </a:cubicBezTo>
                <a:lnTo>
                  <a:pt x="865000" y="713311"/>
                </a:lnTo>
                <a:lnTo>
                  <a:pt x="879081" y="789511"/>
                </a:lnTo>
                <a:lnTo>
                  <a:pt x="974222" y="789511"/>
                </a:lnTo>
                <a:lnTo>
                  <a:pt x="1034731" y="412607"/>
                </a:lnTo>
                <a:cubicBezTo>
                  <a:pt x="1045451" y="345551"/>
                  <a:pt x="1035556" y="295862"/>
                  <a:pt x="1005047" y="263541"/>
                </a:cubicBezTo>
                <a:moveTo>
                  <a:pt x="3864032" y="267636"/>
                </a:moveTo>
                <a:cubicBezTo>
                  <a:pt x="3888514" y="302625"/>
                  <a:pt x="3895396" y="353425"/>
                  <a:pt x="3884677" y="420036"/>
                </a:cubicBezTo>
                <a:lnTo>
                  <a:pt x="3825119" y="789511"/>
                </a:lnTo>
                <a:lnTo>
                  <a:pt x="3689257" y="789511"/>
                </a:lnTo>
                <a:lnTo>
                  <a:pt x="3741966" y="460613"/>
                </a:lnTo>
                <a:cubicBezTo>
                  <a:pt x="3748308" y="420036"/>
                  <a:pt x="3746754" y="389715"/>
                  <a:pt x="3737304" y="369649"/>
                </a:cubicBezTo>
                <a:cubicBezTo>
                  <a:pt x="3727853" y="349583"/>
                  <a:pt x="3709047" y="339772"/>
                  <a:pt x="3680885" y="340217"/>
                </a:cubicBezTo>
                <a:cubicBezTo>
                  <a:pt x="3645522" y="339484"/>
                  <a:pt x="3612041" y="356137"/>
                  <a:pt x="3591262" y="384794"/>
                </a:cubicBezTo>
                <a:cubicBezTo>
                  <a:pt x="3569634" y="413750"/>
                  <a:pt x="3553523" y="461375"/>
                  <a:pt x="3542931" y="527669"/>
                </a:cubicBezTo>
                <a:lnTo>
                  <a:pt x="3501164" y="789511"/>
                </a:lnTo>
                <a:lnTo>
                  <a:pt x="3364922" y="789511"/>
                </a:lnTo>
                <a:lnTo>
                  <a:pt x="3455591" y="225822"/>
                </a:lnTo>
                <a:lnTo>
                  <a:pt x="3558249" y="225822"/>
                </a:lnTo>
                <a:lnTo>
                  <a:pt x="3565765" y="302022"/>
                </a:lnTo>
                <a:lnTo>
                  <a:pt x="3573281" y="302022"/>
                </a:lnTo>
                <a:cubicBezTo>
                  <a:pt x="3591953" y="275343"/>
                  <a:pt x="3616966" y="253738"/>
                  <a:pt x="3646063" y="239157"/>
                </a:cubicBezTo>
                <a:cubicBezTo>
                  <a:pt x="3675431" y="224642"/>
                  <a:pt x="3707694" y="216958"/>
                  <a:pt x="3740443" y="216678"/>
                </a:cubicBezTo>
                <a:cubicBezTo>
                  <a:pt x="3798543" y="215662"/>
                  <a:pt x="3839770" y="232553"/>
                  <a:pt x="3864126" y="267351"/>
                </a:cubicBezTo>
                <a:moveTo>
                  <a:pt x="1617374" y="225345"/>
                </a:moveTo>
                <a:lnTo>
                  <a:pt x="1527181" y="789511"/>
                </a:lnTo>
                <a:lnTo>
                  <a:pt x="1427092" y="789511"/>
                </a:lnTo>
                <a:lnTo>
                  <a:pt x="1422240" y="789511"/>
                </a:lnTo>
                <a:lnTo>
                  <a:pt x="1415485" y="717883"/>
                </a:lnTo>
                <a:lnTo>
                  <a:pt x="1408350" y="717883"/>
                </a:lnTo>
                <a:cubicBezTo>
                  <a:pt x="1389811" y="744092"/>
                  <a:pt x="1365107" y="765324"/>
                  <a:pt x="1336423" y="779700"/>
                </a:cubicBezTo>
                <a:cubicBezTo>
                  <a:pt x="1306875" y="794531"/>
                  <a:pt x="1274335" y="802415"/>
                  <a:pt x="1241282" y="802751"/>
                </a:cubicBezTo>
                <a:cubicBezTo>
                  <a:pt x="1182485" y="803830"/>
                  <a:pt x="1141036" y="786908"/>
                  <a:pt x="1116933" y="751983"/>
                </a:cubicBezTo>
                <a:cubicBezTo>
                  <a:pt x="1092831" y="717058"/>
                  <a:pt x="1086171" y="666067"/>
                  <a:pt x="1096954" y="599011"/>
                </a:cubicBezTo>
                <a:lnTo>
                  <a:pt x="1156607" y="225060"/>
                </a:lnTo>
                <a:lnTo>
                  <a:pt x="1292849" y="225060"/>
                </a:lnTo>
                <a:lnTo>
                  <a:pt x="1239570" y="558435"/>
                </a:lnTo>
                <a:cubicBezTo>
                  <a:pt x="1233227" y="599011"/>
                  <a:pt x="1234749" y="629332"/>
                  <a:pt x="1244137" y="649398"/>
                </a:cubicBezTo>
                <a:cubicBezTo>
                  <a:pt x="1253524" y="669464"/>
                  <a:pt x="1272330" y="679275"/>
                  <a:pt x="1300555" y="678831"/>
                </a:cubicBezTo>
                <a:cubicBezTo>
                  <a:pt x="1335908" y="679515"/>
                  <a:pt x="1369367" y="662873"/>
                  <a:pt x="1390178" y="634254"/>
                </a:cubicBezTo>
                <a:cubicBezTo>
                  <a:pt x="1411743" y="605234"/>
                  <a:pt x="1427854" y="557609"/>
                  <a:pt x="1438509" y="491379"/>
                </a:cubicBezTo>
                <a:lnTo>
                  <a:pt x="1481513" y="225536"/>
                </a:lnTo>
                <a:close/>
                <a:moveTo>
                  <a:pt x="515167" y="1033446"/>
                </a:moveTo>
                <a:lnTo>
                  <a:pt x="244396" y="473091"/>
                </a:lnTo>
                <a:lnTo>
                  <a:pt x="172469" y="567198"/>
                </a:lnTo>
                <a:lnTo>
                  <a:pt x="136030" y="789511"/>
                </a:lnTo>
                <a:lnTo>
                  <a:pt x="-21" y="789511"/>
                </a:lnTo>
                <a:lnTo>
                  <a:pt x="116717" y="60087"/>
                </a:lnTo>
                <a:lnTo>
                  <a:pt x="255052" y="60087"/>
                </a:lnTo>
                <a:lnTo>
                  <a:pt x="204342" y="372030"/>
                </a:lnTo>
                <a:lnTo>
                  <a:pt x="449234" y="59420"/>
                </a:lnTo>
                <a:lnTo>
                  <a:pt x="597654" y="59420"/>
                </a:lnTo>
                <a:lnTo>
                  <a:pt x="341630" y="360886"/>
                </a:lnTo>
                <a:lnTo>
                  <a:pt x="673577" y="1033446"/>
                </a:lnTo>
                <a:close/>
              </a:path>
            </a:pathLst>
          </a:custGeom>
          <a:solidFill>
            <a:schemeClr val="bg1"/>
          </a:solidFill>
          <a:ln w="9509"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0A135E38-6CB7-448D-9D23-F524DE001D5A}"/>
              </a:ext>
            </a:extLst>
          </p:cNvPr>
          <p:cNvSpPr txBox="1"/>
          <p:nvPr userDrawn="1"/>
        </p:nvSpPr>
        <p:spPr>
          <a:xfrm>
            <a:off x="1587735" y="6499573"/>
            <a:ext cx="5490398" cy="215444"/>
          </a:xfrm>
          <a:prstGeom prst="rect">
            <a:avLst/>
          </a:prstGeom>
          <a:noFill/>
        </p:spPr>
        <p:txBody>
          <a:bodyPr wrap="square" lIns="0" tIns="0" rIns="0" bIns="0" rtlCol="0" anchor="ctr">
            <a:spAutoFit/>
          </a:bodyPr>
          <a:lstStyle/>
          <a:p>
            <a:pPr algn="l"/>
            <a:r>
              <a:rPr lang="en-US" sz="1400" u="none" kern="1000" spc="200" baseline="0" dirty="0" err="1">
                <a:solidFill>
                  <a:schemeClr val="bg1"/>
                </a:solidFill>
              </a:rPr>
              <a:t>ESG’S</a:t>
            </a:r>
            <a:r>
              <a:rPr lang="en-US" sz="1400" u="none" kern="1000" spc="200" baseline="0" dirty="0">
                <a:solidFill>
                  <a:schemeClr val="bg1"/>
                </a:solidFill>
              </a:rPr>
              <a:t> GROWING INFLUENCE IN THE CAPITAL MARKETS</a:t>
            </a:r>
          </a:p>
        </p:txBody>
      </p:sp>
      <p:sp>
        <p:nvSpPr>
          <p:cNvPr id="12" name="Rectangle 11">
            <a:extLst>
              <a:ext uri="{FF2B5EF4-FFF2-40B4-BE49-F238E27FC236}">
                <a16:creationId xmlns:a16="http://schemas.microsoft.com/office/drawing/2014/main" id="{4C9AF9E8-53A0-4B9D-B052-93592138D0A2}"/>
              </a:ext>
            </a:extLst>
          </p:cNvPr>
          <p:cNvSpPr/>
          <p:nvPr userDrawn="1"/>
        </p:nvSpPr>
        <p:spPr>
          <a:xfrm>
            <a:off x="11568408" y="6467413"/>
            <a:ext cx="396262" cy="307777"/>
          </a:xfrm>
          <a:prstGeom prst="rect">
            <a:avLst/>
          </a:prstGeom>
        </p:spPr>
        <p:txBody>
          <a:bodyPr wrap="none" anchor="ctr">
            <a:spAutoFit/>
          </a:bodyPr>
          <a:lstStyle/>
          <a:p>
            <a:pPr algn="ctr"/>
            <a:fld id="{EDE5B8E0-6B26-4DF6-8233-974405B00A53}"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algn="ctr"/>
              <a:t>‹#›</a:t>
            </a:fld>
            <a:endParaRPr lang="en-US" sz="1400" b="0" dirty="0">
              <a:solidFill>
                <a:schemeClr val="bg1"/>
              </a:solidFill>
            </a:endParaRPr>
          </a:p>
        </p:txBody>
      </p:sp>
    </p:spTree>
    <p:extLst>
      <p:ext uri="{BB962C8B-B14F-4D97-AF65-F5344CB8AC3E}">
        <p14:creationId xmlns:p14="http://schemas.microsoft.com/office/powerpoint/2010/main" val="1952823648"/>
      </p:ext>
    </p:extLst>
  </p:cSld>
  <p:clrMap bg1="lt1" tx1="dk1" bg2="lt2" tx2="dk2" accent1="accent1" accent2="accent2" accent3="accent3" accent4="accent4" accent5="accent5" accent6="accent6" hlink="hlink" folHlink="folHlink"/>
  <p:sldLayoutIdLst>
    <p:sldLayoutId id="2147483670" r:id="rId1"/>
    <p:sldLayoutId id="2147483684"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ransition spd="med">
    <p:fade/>
  </p:transition>
  <p:hf hdr="0" ftr="0" dt="0"/>
  <p:txStyles>
    <p:titleStyle>
      <a:lvl1pPr algn="l" defTabSz="914400" rtl="0" eaLnBrk="1" latinLnBrk="0" hangingPunct="1">
        <a:lnSpc>
          <a:spcPct val="90000"/>
        </a:lnSpc>
        <a:spcBef>
          <a:spcPct val="0"/>
        </a:spcBef>
        <a:buNone/>
        <a:defRPr sz="3200" b="1" kern="1200">
          <a:solidFill>
            <a:schemeClr val="tx2"/>
          </a:solidFill>
          <a:latin typeface="+mn-lt"/>
          <a:ea typeface="+mj-ea"/>
          <a:cs typeface="+mj-cs"/>
        </a:defRPr>
      </a:lvl1pPr>
    </p:titleStyle>
    <p:bodyStyle>
      <a:lvl1pPr marL="228600" indent="-228600" algn="l" defTabSz="914400" rtl="0" eaLnBrk="1" latinLnBrk="0" hangingPunct="1">
        <a:lnSpc>
          <a:spcPct val="95000"/>
        </a:lnSpc>
        <a:spcBef>
          <a:spcPts val="1000"/>
        </a:spcBef>
        <a:spcAft>
          <a:spcPts val="200"/>
        </a:spcAft>
        <a:buClr>
          <a:schemeClr val="tx2"/>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spcAft>
          <a:spcPts val="200"/>
        </a:spcAft>
        <a:buClr>
          <a:schemeClr val="tx2"/>
        </a:buClr>
        <a:buFont typeface="Calibri" panose="020F050202020403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spcAft>
          <a:spcPts val="200"/>
        </a:spcAft>
        <a:buClr>
          <a:schemeClr val="tx2"/>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28" userDrawn="1">
          <p15:clr>
            <a:srgbClr val="F26B43"/>
          </p15:clr>
        </p15:guide>
        <p15:guide id="1" orient="horz" pos="4200">
          <p15:clr>
            <a:srgbClr val="F26B43"/>
          </p15:clr>
        </p15:guide>
        <p15:guide id="2" orient="horz" pos="240">
          <p15:clr>
            <a:srgbClr val="F26B43"/>
          </p15:clr>
        </p15:guide>
        <p15:guide id="3" pos="7152">
          <p15:clr>
            <a:srgbClr val="F26B43"/>
          </p15:clr>
        </p15:guide>
        <p15:guide id="4" orient="horz" pos="2160">
          <p15:clr>
            <a:srgbClr val="F26B43"/>
          </p15:clr>
        </p15:guide>
        <p15:guide id="5" orient="horz" pos="672">
          <p15:clr>
            <a:srgbClr val="F26B43"/>
          </p15:clr>
        </p15:guide>
        <p15:guide id="6" orient="horz" pos="3912" userDrawn="1">
          <p15:clr>
            <a:srgbClr val="F26B43"/>
          </p15:clr>
        </p15:guide>
        <p15:guide id="7" orient="horz" pos="600"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0F406-78DE-B346-BAD7-488A0ACA0E2B}"/>
              </a:ext>
            </a:extLst>
          </p:cNvPr>
          <p:cNvSpPr>
            <a:spLocks noGrp="1"/>
          </p:cNvSpPr>
          <p:nvPr>
            <p:ph type="title"/>
          </p:nvPr>
        </p:nvSpPr>
        <p:spPr/>
        <p:txBody>
          <a:bodyPr>
            <a:normAutofit fontScale="90000"/>
          </a:bodyPr>
          <a:lstStyle/>
          <a:p>
            <a:r>
              <a:rPr lang="en-US" dirty="0" err="1"/>
              <a:t>ESG’s</a:t>
            </a:r>
            <a:r>
              <a:rPr lang="en-US" dirty="0"/>
              <a:t> Growing Influence in the Capital Markets</a:t>
            </a:r>
          </a:p>
        </p:txBody>
      </p:sp>
      <p:sp>
        <p:nvSpPr>
          <p:cNvPr id="7" name="Text Placeholder 6">
            <a:extLst>
              <a:ext uri="{FF2B5EF4-FFF2-40B4-BE49-F238E27FC236}">
                <a16:creationId xmlns:a16="http://schemas.microsoft.com/office/drawing/2014/main" id="{DB5DC72D-D649-EE48-9B36-22F7E0934A0D}"/>
              </a:ext>
            </a:extLst>
          </p:cNvPr>
          <p:cNvSpPr>
            <a:spLocks noGrp="1"/>
          </p:cNvSpPr>
          <p:nvPr>
            <p:ph type="body" sz="quarter" idx="11"/>
          </p:nvPr>
        </p:nvSpPr>
        <p:spPr/>
        <p:txBody>
          <a:bodyPr/>
          <a:lstStyle/>
          <a:p>
            <a:r>
              <a:rPr lang="en-US" dirty="0"/>
              <a:t>April 13, 2022</a:t>
            </a:r>
          </a:p>
        </p:txBody>
      </p:sp>
    </p:spTree>
    <p:extLst>
      <p:ext uri="{BB962C8B-B14F-4D97-AF65-F5344CB8AC3E}">
        <p14:creationId xmlns:p14="http://schemas.microsoft.com/office/powerpoint/2010/main" val="150189763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76EA9-4C39-4F1D-81C7-48A4DFF6E0CE}"/>
              </a:ext>
            </a:extLst>
          </p:cNvPr>
          <p:cNvSpPr>
            <a:spLocks noGrp="1"/>
          </p:cNvSpPr>
          <p:nvPr>
            <p:ph type="title"/>
          </p:nvPr>
        </p:nvSpPr>
        <p:spPr/>
        <p:txBody>
          <a:bodyPr>
            <a:normAutofit fontScale="90000"/>
          </a:bodyPr>
          <a:lstStyle/>
          <a:p>
            <a:br>
              <a:rPr lang="en-US" sz="2700" dirty="0"/>
            </a:br>
            <a:r>
              <a:rPr lang="en-US" sz="2700" dirty="0"/>
              <a:t>ESG integrates the dual aims of environmental stewardship and a just social mission, with governance over both</a:t>
            </a:r>
            <a:br>
              <a:rPr lang="en-US" i="1" dirty="0"/>
            </a:br>
            <a:endParaRPr lang="en-US" dirty="0"/>
          </a:p>
        </p:txBody>
      </p:sp>
      <p:graphicFrame>
        <p:nvGraphicFramePr>
          <p:cNvPr id="7" name="Table 6">
            <a:extLst>
              <a:ext uri="{FF2B5EF4-FFF2-40B4-BE49-F238E27FC236}">
                <a16:creationId xmlns:a16="http://schemas.microsoft.com/office/drawing/2014/main" id="{5DC6AD85-C241-423C-BEB9-DEF212E41CB2}"/>
              </a:ext>
            </a:extLst>
          </p:cNvPr>
          <p:cNvGraphicFramePr>
            <a:graphicFrameLocks noGrp="1"/>
          </p:cNvGraphicFramePr>
          <p:nvPr>
            <p:extLst>
              <p:ext uri="{D42A27DB-BD31-4B8C-83A1-F6EECF244321}">
                <p14:modId xmlns:p14="http://schemas.microsoft.com/office/powerpoint/2010/main" val="1382196249"/>
              </p:ext>
            </p:extLst>
          </p:nvPr>
        </p:nvGraphicFramePr>
        <p:xfrm>
          <a:off x="628649" y="947536"/>
          <a:ext cx="9953626" cy="4929390"/>
        </p:xfrm>
        <a:graphic>
          <a:graphicData uri="http://schemas.openxmlformats.org/drawingml/2006/table">
            <a:tbl>
              <a:tblPr firstRow="1" firstCol="1" bandRow="1">
                <a:tableStyleId>{5C22544A-7EE6-4342-B048-85BDC9FD1C3A}</a:tableStyleId>
              </a:tblPr>
              <a:tblGrid>
                <a:gridCol w="2615213">
                  <a:extLst>
                    <a:ext uri="{9D8B030D-6E8A-4147-A177-3AD203B41FA5}">
                      <a16:colId xmlns:a16="http://schemas.microsoft.com/office/drawing/2014/main" val="20000"/>
                    </a:ext>
                  </a:extLst>
                </a:gridCol>
                <a:gridCol w="7338413">
                  <a:extLst>
                    <a:ext uri="{9D8B030D-6E8A-4147-A177-3AD203B41FA5}">
                      <a16:colId xmlns:a16="http://schemas.microsoft.com/office/drawing/2014/main" val="20001"/>
                    </a:ext>
                  </a:extLst>
                </a:gridCol>
              </a:tblGrid>
              <a:tr h="1880561">
                <a:tc>
                  <a:txBody>
                    <a:bodyPr/>
                    <a:lstStyle/>
                    <a:p>
                      <a:pPr marL="0" marR="0" lvl="0" indent="0">
                        <a:lnSpc>
                          <a:spcPct val="90000"/>
                        </a:lnSpc>
                        <a:spcBef>
                          <a:spcPts val="0"/>
                        </a:spcBef>
                        <a:spcAft>
                          <a:spcPts val="0"/>
                        </a:spcAft>
                        <a:buFont typeface="+mj-lt"/>
                        <a:buNone/>
                      </a:pPr>
                      <a:endParaRPr lang="en-US" sz="1400" dirty="0">
                        <a:solidFill>
                          <a:schemeClr val="tx1"/>
                        </a:solidFill>
                        <a:effectLst/>
                        <a:latin typeface="+mj-lt"/>
                        <a:ea typeface="Calibri"/>
                        <a:cs typeface="Times New Roman"/>
                      </a:endParaRPr>
                    </a:p>
                  </a:txBody>
                  <a:tcPr marL="0" marR="182880" marT="0" marB="0" anchor="ctr">
                    <a:lnL w="12700" cmpd="sng">
                      <a:noFill/>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marR="0" lvl="1" indent="-285750">
                        <a:lnSpc>
                          <a:spcPct val="90000"/>
                        </a:lnSpc>
                        <a:spcBef>
                          <a:spcPts val="0"/>
                        </a:spcBef>
                        <a:spcAft>
                          <a:spcPts val="400"/>
                        </a:spcAft>
                        <a:buClr>
                          <a:schemeClr val="accent1">
                            <a:lumMod val="60000"/>
                            <a:lumOff val="40000"/>
                          </a:schemeClr>
                        </a:buClr>
                        <a:buFont typeface="Arial" panose="020B0604020202020204" pitchFamily="34" charset="0"/>
                        <a:buChar char="•"/>
                      </a:pPr>
                      <a:r>
                        <a:rPr lang="en-US" sz="1250" b="0" dirty="0">
                          <a:solidFill>
                            <a:schemeClr val="tx1"/>
                          </a:solidFill>
                          <a:effectLst/>
                          <a:latin typeface="+mn-lt"/>
                        </a:rPr>
                        <a:t>Climate change and related risks</a:t>
                      </a:r>
                    </a:p>
                    <a:p>
                      <a:pPr marL="742950" marR="0" lvl="1" indent="-285750">
                        <a:lnSpc>
                          <a:spcPct val="90000"/>
                        </a:lnSpc>
                        <a:spcBef>
                          <a:spcPts val="0"/>
                        </a:spcBef>
                        <a:spcAft>
                          <a:spcPts val="400"/>
                        </a:spcAft>
                        <a:buClr>
                          <a:schemeClr val="accent1">
                            <a:lumMod val="60000"/>
                            <a:lumOff val="40000"/>
                          </a:schemeClr>
                        </a:buClr>
                        <a:buFont typeface="Arial" panose="020B0604020202020204" pitchFamily="34" charset="0"/>
                        <a:buChar char="•"/>
                      </a:pPr>
                      <a:r>
                        <a:rPr lang="en-US" sz="1250" b="0" dirty="0">
                          <a:solidFill>
                            <a:schemeClr val="tx1"/>
                          </a:solidFill>
                          <a:effectLst/>
                          <a:latin typeface="+mn-lt"/>
                        </a:rPr>
                        <a:t>The need to reduce toxic releases and waste</a:t>
                      </a:r>
                    </a:p>
                    <a:p>
                      <a:pPr marL="742950" marR="0" lvl="1" indent="-285750">
                        <a:lnSpc>
                          <a:spcPct val="90000"/>
                        </a:lnSpc>
                        <a:spcBef>
                          <a:spcPts val="0"/>
                        </a:spcBef>
                        <a:spcAft>
                          <a:spcPts val="400"/>
                        </a:spcAft>
                        <a:buClr>
                          <a:schemeClr val="accent1">
                            <a:lumMod val="60000"/>
                            <a:lumOff val="40000"/>
                          </a:schemeClr>
                        </a:buClr>
                        <a:buFont typeface="Arial" panose="020B0604020202020204" pitchFamily="34" charset="0"/>
                        <a:buChar char="•"/>
                      </a:pPr>
                      <a:r>
                        <a:rPr lang="en-US" sz="1250" b="0" dirty="0">
                          <a:solidFill>
                            <a:schemeClr val="tx1"/>
                          </a:solidFill>
                          <a:effectLst/>
                          <a:latin typeface="+mn-lt"/>
                        </a:rPr>
                        <a:t>New regulation expanding the boundaries of environmental liability with regard to products and services</a:t>
                      </a:r>
                    </a:p>
                    <a:p>
                      <a:pPr marL="742950" marR="0" lvl="1" indent="-285750">
                        <a:lnSpc>
                          <a:spcPct val="90000"/>
                        </a:lnSpc>
                        <a:spcBef>
                          <a:spcPts val="0"/>
                        </a:spcBef>
                        <a:spcAft>
                          <a:spcPts val="400"/>
                        </a:spcAft>
                        <a:buClr>
                          <a:schemeClr val="accent1">
                            <a:lumMod val="60000"/>
                            <a:lumOff val="40000"/>
                          </a:schemeClr>
                        </a:buClr>
                        <a:buFont typeface="Arial" panose="020B0604020202020204" pitchFamily="34" charset="0"/>
                        <a:buChar char="•"/>
                      </a:pPr>
                      <a:r>
                        <a:rPr lang="en-US" sz="1250" b="0" dirty="0">
                          <a:solidFill>
                            <a:schemeClr val="tx1"/>
                          </a:solidFill>
                          <a:effectLst/>
                          <a:latin typeface="+mn-lt"/>
                        </a:rPr>
                        <a:t>Increasing pressure by civil society to improve performance, transparency and accountability, leading to reputational risks if not managed properly</a:t>
                      </a:r>
                    </a:p>
                    <a:p>
                      <a:pPr marL="742950" marR="0" lvl="1" indent="-285750">
                        <a:lnSpc>
                          <a:spcPct val="90000"/>
                        </a:lnSpc>
                        <a:spcBef>
                          <a:spcPts val="0"/>
                        </a:spcBef>
                        <a:spcAft>
                          <a:spcPts val="400"/>
                        </a:spcAft>
                        <a:buClr>
                          <a:schemeClr val="accent1">
                            <a:lumMod val="60000"/>
                            <a:lumOff val="40000"/>
                          </a:schemeClr>
                        </a:buClr>
                        <a:buFont typeface="Arial" panose="020B0604020202020204" pitchFamily="34" charset="0"/>
                        <a:buChar char="•"/>
                      </a:pPr>
                      <a:r>
                        <a:rPr lang="en-US" sz="1250" b="0" dirty="0">
                          <a:solidFill>
                            <a:schemeClr val="tx1"/>
                          </a:solidFill>
                          <a:effectLst/>
                          <a:latin typeface="+mn-lt"/>
                        </a:rPr>
                        <a:t>Emerging markets for environmental services and environment-friendly products</a:t>
                      </a:r>
                    </a:p>
                    <a:p>
                      <a:pPr marL="285750" marR="0" lvl="0" indent="-285750">
                        <a:lnSpc>
                          <a:spcPct val="90000"/>
                        </a:lnSpc>
                        <a:spcBef>
                          <a:spcPts val="0"/>
                        </a:spcBef>
                        <a:spcAft>
                          <a:spcPts val="400"/>
                        </a:spcAft>
                        <a:buClr>
                          <a:schemeClr val="accent1">
                            <a:lumMod val="60000"/>
                            <a:lumOff val="40000"/>
                          </a:schemeClr>
                        </a:buClr>
                        <a:buFont typeface="Arial" panose="020B0604020202020204" pitchFamily="34" charset="0"/>
                        <a:buChar char="•"/>
                      </a:pPr>
                      <a:endParaRPr lang="en-US" sz="1250" b="0" dirty="0">
                        <a:solidFill>
                          <a:schemeClr val="tx1"/>
                        </a:solidFill>
                        <a:effectLst/>
                        <a:latin typeface="+mn-lt"/>
                      </a:endParaRP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0769">
                <a:tc>
                  <a:txBody>
                    <a:bodyPr/>
                    <a:lstStyle/>
                    <a:p>
                      <a:pPr marL="342900" marR="0" lvl="0" indent="-342900">
                        <a:lnSpc>
                          <a:spcPct val="90000"/>
                        </a:lnSpc>
                        <a:spcBef>
                          <a:spcPts val="0"/>
                        </a:spcBef>
                        <a:spcAft>
                          <a:spcPts val="0"/>
                        </a:spcAft>
                        <a:buFont typeface="Arial" panose="020B0604020202020204" pitchFamily="34" charset="0"/>
                        <a:buChar char="•"/>
                      </a:pPr>
                      <a:endParaRPr lang="en-US" sz="1400" dirty="0">
                        <a:effectLst/>
                        <a:latin typeface="+mj-lt"/>
                        <a:ea typeface="Calibri"/>
                        <a:cs typeface="Times New Roman"/>
                      </a:endParaRPr>
                    </a:p>
                  </a:txBody>
                  <a:tcPr marL="0" marR="182880" marT="0" marB="0" anchor="ctr">
                    <a:lnL w="12700" cmpd="sng">
                      <a:noFill/>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Workplace health and safety</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Community relations</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Human rights issues at company and suppliers’ contractors’ premises </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Government and community relations in the context of operations in developing countries</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Increasing pressure by civil society to improve performance, transparency and accountability, leading to reputational risks if not managed properly</a:t>
                      </a:r>
                    </a:p>
                    <a:p>
                      <a:pPr marL="285750" marR="0" lvl="0" indent="-285750">
                        <a:lnSpc>
                          <a:spcPct val="90000"/>
                        </a:lnSpc>
                        <a:spcBef>
                          <a:spcPts val="0"/>
                        </a:spcBef>
                        <a:spcAft>
                          <a:spcPts val="400"/>
                        </a:spcAft>
                        <a:buClr>
                          <a:schemeClr val="accent1">
                            <a:lumMod val="60000"/>
                            <a:lumOff val="40000"/>
                          </a:schemeClr>
                        </a:buClr>
                        <a:buFont typeface="Arial" panose="020B0604020202020204" pitchFamily="34" charset="0"/>
                        <a:buChar char="•"/>
                      </a:pPr>
                      <a:endParaRPr lang="en-US" sz="1250" dirty="0">
                        <a:effectLst/>
                        <a:latin typeface="+mn-lt"/>
                        <a:ea typeface="Calibri"/>
                        <a:cs typeface="Times New Roman"/>
                      </a:endParaRP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8060">
                <a:tc>
                  <a:txBody>
                    <a:bodyPr/>
                    <a:lstStyle/>
                    <a:p>
                      <a:pPr marL="342900" marR="0" lvl="0" indent="-342900">
                        <a:lnSpc>
                          <a:spcPct val="90000"/>
                        </a:lnSpc>
                        <a:spcBef>
                          <a:spcPts val="0"/>
                        </a:spcBef>
                        <a:spcAft>
                          <a:spcPts val="0"/>
                        </a:spcAft>
                        <a:buFont typeface="+mj-lt"/>
                        <a:buAutoNum type="arabicPeriod"/>
                      </a:pPr>
                      <a:endParaRPr lang="en-US" sz="1400" dirty="0">
                        <a:effectLst/>
                        <a:latin typeface="+mj-lt"/>
                        <a:ea typeface="Calibri"/>
                        <a:cs typeface="Times New Roman"/>
                      </a:endParaRPr>
                    </a:p>
                  </a:txBody>
                  <a:tcPr marL="0" marR="182880" marT="0" marB="0" anchor="ctr">
                    <a:lnL w="12700" cmpd="sng">
                      <a:noFill/>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 Board structure and accountability</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 Accounting and disclosure practices</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 Audit committee structure and independence of auditors</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 Executive compensation</a:t>
                      </a:r>
                    </a:p>
                    <a:p>
                      <a:pPr marL="742950" lvl="1" indent="-285750">
                        <a:lnSpc>
                          <a:spcPct val="90000"/>
                        </a:lnSpc>
                        <a:spcAft>
                          <a:spcPts val="400"/>
                        </a:spcAft>
                        <a:buClr>
                          <a:schemeClr val="accent1">
                            <a:lumMod val="60000"/>
                            <a:lumOff val="40000"/>
                          </a:schemeClr>
                        </a:buClr>
                        <a:buFont typeface="Arial" panose="020B0604020202020204" pitchFamily="34" charset="0"/>
                        <a:buChar char="•"/>
                      </a:pPr>
                      <a:r>
                        <a:rPr lang="en-US" sz="1250" dirty="0"/>
                        <a:t>Management of corruption and bribery issues</a:t>
                      </a:r>
                    </a:p>
                    <a:p>
                      <a:pPr marL="285750" marR="0" lvl="0" indent="-285750">
                        <a:lnSpc>
                          <a:spcPct val="90000"/>
                        </a:lnSpc>
                        <a:spcBef>
                          <a:spcPts val="0"/>
                        </a:spcBef>
                        <a:spcAft>
                          <a:spcPts val="400"/>
                        </a:spcAft>
                        <a:buClr>
                          <a:schemeClr val="accent1">
                            <a:lumMod val="60000"/>
                            <a:lumOff val="40000"/>
                          </a:schemeClr>
                        </a:buClr>
                        <a:buFont typeface="Arial" panose="020B0604020202020204" pitchFamily="34" charset="0"/>
                        <a:buChar char="•"/>
                      </a:pPr>
                      <a:endParaRPr lang="en-US" sz="1250" dirty="0">
                        <a:effectLst/>
                        <a:latin typeface="+mn-lt"/>
                      </a:endParaRPr>
                    </a:p>
                  </a:txBody>
                  <a:tcPr marL="0"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9338F24D-DA63-49FB-B82A-77976523FEF9}"/>
              </a:ext>
            </a:extLst>
          </p:cNvPr>
          <p:cNvSpPr/>
          <p:nvPr/>
        </p:nvSpPr>
        <p:spPr>
          <a:xfrm>
            <a:off x="628651" y="1167292"/>
            <a:ext cx="2552700" cy="1222030"/>
          </a:xfrm>
          <a:prstGeom prst="rect">
            <a:avLst/>
          </a:prstGeom>
          <a:solidFill>
            <a:schemeClr val="accent1"/>
          </a:solidFill>
          <a:effectLst>
            <a:outerShdw blurRad="50800" dist="38100" dir="2700000" algn="tl" rotWithShape="0">
              <a:prstClr val="black">
                <a:alpha val="40000"/>
              </a:prstClr>
            </a:outerShdw>
          </a:effectLst>
        </p:spPr>
        <p:txBody>
          <a:bodyPr wrap="square" lIns="91440" tIns="109728" rIns="9144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Calibri"/>
              </a:rPr>
              <a:t>Environmental</a:t>
            </a:r>
          </a:p>
        </p:txBody>
      </p:sp>
      <p:sp>
        <p:nvSpPr>
          <p:cNvPr id="9" name="Rectangle 8">
            <a:extLst>
              <a:ext uri="{FF2B5EF4-FFF2-40B4-BE49-F238E27FC236}">
                <a16:creationId xmlns:a16="http://schemas.microsoft.com/office/drawing/2014/main" id="{6EA5EEFC-BE9B-4005-A9FB-EB74E3200A83}"/>
              </a:ext>
            </a:extLst>
          </p:cNvPr>
          <p:cNvSpPr/>
          <p:nvPr/>
        </p:nvSpPr>
        <p:spPr>
          <a:xfrm>
            <a:off x="628649" y="2966557"/>
            <a:ext cx="2552700" cy="1123950"/>
          </a:xfrm>
          <a:prstGeom prst="rect">
            <a:avLst/>
          </a:prstGeom>
          <a:solidFill>
            <a:schemeClr val="accent1"/>
          </a:solidFill>
          <a:effectLst>
            <a:outerShdw blurRad="50800" dist="38100" dir="2700000" algn="tl" rotWithShape="0">
              <a:prstClr val="black">
                <a:alpha val="40000"/>
              </a:prstClr>
            </a:outerShdw>
          </a:effectLst>
        </p:spPr>
        <p:txBody>
          <a:bodyPr wrap="square" lIns="91440" tIns="109728" rIns="9144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Calibri"/>
              </a:rPr>
              <a:t>Social</a:t>
            </a:r>
          </a:p>
        </p:txBody>
      </p:sp>
      <p:sp>
        <p:nvSpPr>
          <p:cNvPr id="10" name="Rectangle 9">
            <a:extLst>
              <a:ext uri="{FF2B5EF4-FFF2-40B4-BE49-F238E27FC236}">
                <a16:creationId xmlns:a16="http://schemas.microsoft.com/office/drawing/2014/main" id="{1AD3DB1F-A1FC-4DE4-9D4D-C3ECCFC3705B}"/>
              </a:ext>
            </a:extLst>
          </p:cNvPr>
          <p:cNvSpPr/>
          <p:nvPr/>
        </p:nvSpPr>
        <p:spPr>
          <a:xfrm>
            <a:off x="628653" y="4652482"/>
            <a:ext cx="2552698" cy="1038226"/>
          </a:xfrm>
          <a:prstGeom prst="rect">
            <a:avLst/>
          </a:prstGeom>
          <a:solidFill>
            <a:schemeClr val="accent1"/>
          </a:solidFill>
          <a:effectLst>
            <a:outerShdw blurRad="50800" dist="38100" dir="2700000" algn="tl" rotWithShape="0">
              <a:prstClr val="black">
                <a:alpha val="40000"/>
              </a:prstClr>
            </a:outerShdw>
          </a:effectLst>
        </p:spPr>
        <p:txBody>
          <a:bodyPr wrap="square" lIns="91440" tIns="109728" rIns="9144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Calibri"/>
              </a:rPr>
              <a:t>Governance</a:t>
            </a:r>
          </a:p>
        </p:txBody>
      </p:sp>
      <p:sp>
        <p:nvSpPr>
          <p:cNvPr id="11" name="TextBox 10">
            <a:extLst>
              <a:ext uri="{FF2B5EF4-FFF2-40B4-BE49-F238E27FC236}">
                <a16:creationId xmlns:a16="http://schemas.microsoft.com/office/drawing/2014/main" id="{CDC647DB-1D14-4D33-AF4B-18E652492C46}"/>
              </a:ext>
            </a:extLst>
          </p:cNvPr>
          <p:cNvSpPr txBox="1"/>
          <p:nvPr/>
        </p:nvSpPr>
        <p:spPr>
          <a:xfrm>
            <a:off x="628649" y="5984647"/>
            <a:ext cx="10344151" cy="215444"/>
          </a:xfrm>
          <a:prstGeom prst="rect">
            <a:avLst/>
          </a:prstGeom>
          <a:noFill/>
        </p:spPr>
        <p:txBody>
          <a:bodyPr wrap="square" rtlCol="0">
            <a:spAutoFit/>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Source: United Nations Global Compact, </a:t>
            </a:r>
            <a:r>
              <a:rPr lang="en-US" sz="800" i="1" dirty="0">
                <a:effectLst/>
                <a:latin typeface="Calibri" panose="020F0502020204030204" pitchFamily="34" charset="0"/>
                <a:ea typeface="Calibri" panose="020F0502020204030204" pitchFamily="34" charset="0"/>
                <a:cs typeface="Times New Roman" panose="02020603050405020304" pitchFamily="18" charset="0"/>
              </a:rPr>
              <a:t>Who Cares Wins: Connecting Financial Markets to a Changing World</a:t>
            </a:r>
            <a:r>
              <a:rPr lang="en-US" sz="800" dirty="0">
                <a:effectLst/>
                <a:latin typeface="Calibri" panose="020F0502020204030204" pitchFamily="34" charset="0"/>
                <a:ea typeface="Calibri" panose="020F0502020204030204" pitchFamily="34" charset="0"/>
                <a:cs typeface="Times New Roman" panose="02020603050405020304" pitchFamily="18" charset="0"/>
              </a:rPr>
              <a:t>, June 2004, </a:t>
            </a:r>
            <a:r>
              <a:rPr lang="en-US" sz="800" i="1" dirty="0">
                <a:effectLst/>
                <a:latin typeface="Calibri" panose="020F0502020204030204" pitchFamily="34" charset="0"/>
                <a:ea typeface="Calibri" panose="020F0502020204030204" pitchFamily="34" charset="0"/>
                <a:cs typeface="Times New Roman" panose="02020603050405020304" pitchFamily="18" charset="0"/>
              </a:rPr>
              <a:t>available at</a:t>
            </a:r>
            <a:r>
              <a:rPr lang="en-US" sz="800" dirty="0">
                <a:effectLst/>
                <a:latin typeface="Calibri" panose="020F0502020204030204" pitchFamily="34" charset="0"/>
                <a:ea typeface="Calibri" panose="020F0502020204030204" pitchFamily="34" charset="0"/>
                <a:cs typeface="Times New Roman" panose="02020603050405020304" pitchFamily="18" charset="0"/>
              </a:rPr>
              <a:t> https://www.unepfi.org/fileadmin/events/2004/stocks/who_cares_wins_global_compact_2004.pdf.</a:t>
            </a:r>
          </a:p>
        </p:txBody>
      </p:sp>
    </p:spTree>
    <p:extLst>
      <p:ext uri="{BB962C8B-B14F-4D97-AF65-F5344CB8AC3E}">
        <p14:creationId xmlns:p14="http://schemas.microsoft.com/office/powerpoint/2010/main" val="8219200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6A94AF-A7F8-C843-890F-4A7FDD95087D}"/>
              </a:ext>
            </a:extLst>
          </p:cNvPr>
          <p:cNvSpPr>
            <a:spLocks noGrp="1"/>
          </p:cNvSpPr>
          <p:nvPr>
            <p:ph type="title"/>
          </p:nvPr>
        </p:nvSpPr>
        <p:spPr/>
        <p:txBody>
          <a:bodyPr>
            <a:normAutofit/>
          </a:bodyPr>
          <a:lstStyle/>
          <a:p>
            <a:r>
              <a:rPr lang="en-US" sz="2400" dirty="0"/>
              <a:t>Pros and cons regarding ESG disclosure practices</a:t>
            </a:r>
          </a:p>
        </p:txBody>
      </p:sp>
      <p:graphicFrame>
        <p:nvGraphicFramePr>
          <p:cNvPr id="2" name="Content Placeholder 1">
            <a:extLst>
              <a:ext uri="{FF2B5EF4-FFF2-40B4-BE49-F238E27FC236}">
                <a16:creationId xmlns:a16="http://schemas.microsoft.com/office/drawing/2014/main" id="{4688F639-4178-4925-AD6D-EC06EB626BB3}"/>
              </a:ext>
            </a:extLst>
          </p:cNvPr>
          <p:cNvGraphicFramePr>
            <a:graphicFrameLocks noGrp="1"/>
          </p:cNvGraphicFramePr>
          <p:nvPr>
            <p:ph idx="1"/>
            <p:extLst>
              <p:ext uri="{D42A27DB-BD31-4B8C-83A1-F6EECF244321}">
                <p14:modId xmlns:p14="http://schemas.microsoft.com/office/powerpoint/2010/main" val="4206366918"/>
              </p:ext>
            </p:extLst>
          </p:nvPr>
        </p:nvGraphicFramePr>
        <p:xfrm>
          <a:off x="838200" y="1076325"/>
          <a:ext cx="9791700" cy="4904402"/>
        </p:xfrm>
        <a:graphic>
          <a:graphicData uri="http://schemas.openxmlformats.org/drawingml/2006/table">
            <a:tbl>
              <a:tblPr firstRow="1" firstCol="1" bandRow="1">
                <a:tableStyleId>{5C22544A-7EE6-4342-B048-85BDC9FD1C3A}</a:tableStyleId>
              </a:tblPr>
              <a:tblGrid>
                <a:gridCol w="4895850">
                  <a:extLst>
                    <a:ext uri="{9D8B030D-6E8A-4147-A177-3AD203B41FA5}">
                      <a16:colId xmlns:a16="http://schemas.microsoft.com/office/drawing/2014/main" val="2298159459"/>
                    </a:ext>
                  </a:extLst>
                </a:gridCol>
                <a:gridCol w="4895850">
                  <a:extLst>
                    <a:ext uri="{9D8B030D-6E8A-4147-A177-3AD203B41FA5}">
                      <a16:colId xmlns:a16="http://schemas.microsoft.com/office/drawing/2014/main" val="2158981183"/>
                    </a:ext>
                  </a:extLst>
                </a:gridCol>
              </a:tblGrid>
              <a:tr h="449624">
                <a:tc>
                  <a:txBody>
                    <a:bodyPr/>
                    <a:lstStyle/>
                    <a:p>
                      <a:pPr marL="0" marR="0" algn="ctr">
                        <a:lnSpc>
                          <a:spcPct val="107000"/>
                        </a:lnSpc>
                        <a:spcBef>
                          <a:spcPts val="0"/>
                        </a:spcBef>
                        <a:spcAft>
                          <a:spcPts val="0"/>
                        </a:spcAft>
                      </a:pPr>
                      <a:r>
                        <a:rPr lang="en-US" sz="2400">
                          <a:effectLst/>
                        </a:rPr>
                        <a:t>Pros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Cons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2325009"/>
                  </a:ext>
                </a:extLst>
              </a:tr>
              <a:tr h="1080601">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Demonstrating a commitment to </a:t>
                      </a:r>
                      <a:r>
                        <a:rPr lang="en-US" sz="1800" b="0" dirty="0" err="1">
                          <a:solidFill>
                            <a:schemeClr val="tx1"/>
                          </a:solidFill>
                          <a:effectLst/>
                          <a:latin typeface="+mn-lt"/>
                        </a:rPr>
                        <a:t>ESG</a:t>
                      </a:r>
                      <a:r>
                        <a:rPr lang="en-US" sz="1800" b="0" dirty="0">
                          <a:solidFill>
                            <a:schemeClr val="tx1"/>
                          </a:solidFill>
                          <a:effectLst/>
                          <a:latin typeface="+mn-lt"/>
                        </a:rPr>
                        <a:t> may </a:t>
                      </a:r>
                      <a:r>
                        <a:rPr lang="en-US" sz="1800" b="1" dirty="0">
                          <a:solidFill>
                            <a:schemeClr val="tx1"/>
                          </a:solidFill>
                          <a:effectLst/>
                          <a:latin typeface="+mn-lt"/>
                        </a:rPr>
                        <a:t>help workforce recruitment efforts, </a:t>
                      </a:r>
                      <a:r>
                        <a:rPr lang="en-US" sz="1800" b="0" dirty="0">
                          <a:solidFill>
                            <a:schemeClr val="tx1"/>
                          </a:solidFill>
                          <a:effectLst/>
                          <a:latin typeface="+mn-lt"/>
                        </a:rPr>
                        <a:t>especially among younger generations.</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800" b="1" dirty="0">
                          <a:solidFill>
                            <a:schemeClr val="tx1"/>
                          </a:solidFill>
                          <a:effectLst/>
                          <a:latin typeface="+mn-lt"/>
                        </a:rPr>
                        <a:t>Disclosure standards are still in a nascent stage </a:t>
                      </a:r>
                      <a:r>
                        <a:rPr lang="en-US" sz="1800" b="0" dirty="0">
                          <a:solidFill>
                            <a:schemeClr val="tx1"/>
                          </a:solidFill>
                          <a:effectLst/>
                          <a:latin typeface="+mn-lt"/>
                        </a:rPr>
                        <a:t>and may change over time.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348315545"/>
                  </a:ext>
                </a:extLst>
              </a:tr>
              <a:tr h="1212975">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For organizations considering new debt issuance, an </a:t>
                      </a:r>
                      <a:r>
                        <a:rPr lang="en-US" sz="1800" b="0" dirty="0" err="1">
                          <a:solidFill>
                            <a:schemeClr val="tx1"/>
                          </a:solidFill>
                          <a:effectLst/>
                          <a:latin typeface="+mn-lt"/>
                        </a:rPr>
                        <a:t>ESG</a:t>
                      </a:r>
                      <a:r>
                        <a:rPr lang="en-US" sz="1800" b="0" dirty="0">
                          <a:solidFill>
                            <a:schemeClr val="tx1"/>
                          </a:solidFill>
                          <a:effectLst/>
                          <a:latin typeface="+mn-lt"/>
                        </a:rPr>
                        <a:t> commitment may </a:t>
                      </a:r>
                      <a:r>
                        <a:rPr lang="en-US" sz="1800" b="1" dirty="0">
                          <a:solidFill>
                            <a:schemeClr val="tx1"/>
                          </a:solidFill>
                          <a:effectLst/>
                          <a:latin typeface="+mn-lt"/>
                        </a:rPr>
                        <a:t>attract a broader pool of investors</a:t>
                      </a:r>
                      <a:r>
                        <a:rPr lang="en-US" sz="1800" b="0" dirty="0">
                          <a:solidFill>
                            <a:schemeClr val="tx1"/>
                          </a:solidFill>
                          <a:effectLst/>
                          <a:latin typeface="+mn-lt"/>
                        </a:rPr>
                        <a:t>.</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Committing to </a:t>
                      </a:r>
                      <a:r>
                        <a:rPr lang="en-US" sz="1800" b="0" dirty="0" err="1">
                          <a:solidFill>
                            <a:schemeClr val="tx1"/>
                          </a:solidFill>
                          <a:effectLst/>
                          <a:latin typeface="+mn-lt"/>
                        </a:rPr>
                        <a:t>ESG</a:t>
                      </a:r>
                      <a:r>
                        <a:rPr lang="en-US" sz="1800" b="0" dirty="0">
                          <a:solidFill>
                            <a:schemeClr val="tx1"/>
                          </a:solidFill>
                          <a:effectLst/>
                          <a:latin typeface="+mn-lt"/>
                        </a:rPr>
                        <a:t> also </a:t>
                      </a:r>
                      <a:r>
                        <a:rPr lang="en-US" sz="1800" b="1" dirty="0">
                          <a:solidFill>
                            <a:schemeClr val="tx1"/>
                          </a:solidFill>
                          <a:effectLst/>
                          <a:latin typeface="+mn-lt"/>
                        </a:rPr>
                        <a:t>will require a commitment of resources </a:t>
                      </a:r>
                      <a:r>
                        <a:rPr lang="en-US" sz="1800" b="0" dirty="0">
                          <a:solidFill>
                            <a:schemeClr val="tx1"/>
                          </a:solidFill>
                          <a:effectLst/>
                          <a:latin typeface="+mn-lt"/>
                        </a:rPr>
                        <a:t>to gather and report on </a:t>
                      </a:r>
                      <a:r>
                        <a:rPr lang="en-US" sz="1800" b="0" dirty="0" err="1">
                          <a:solidFill>
                            <a:schemeClr val="tx1"/>
                          </a:solidFill>
                          <a:effectLst/>
                          <a:latin typeface="+mn-lt"/>
                        </a:rPr>
                        <a:t>ESG</a:t>
                      </a:r>
                      <a:r>
                        <a:rPr lang="en-US" sz="1800" b="0" dirty="0">
                          <a:solidFill>
                            <a:schemeClr val="tx1"/>
                          </a:solidFill>
                          <a:effectLst/>
                          <a:latin typeface="+mn-lt"/>
                        </a:rPr>
                        <a:t> data.</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76110120"/>
                  </a:ext>
                </a:extLst>
              </a:tr>
              <a:tr h="1080601">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Disclosure of </a:t>
                      </a:r>
                      <a:r>
                        <a:rPr lang="en-US" sz="1800" b="0" dirty="0" err="1">
                          <a:solidFill>
                            <a:schemeClr val="tx1"/>
                          </a:solidFill>
                          <a:effectLst/>
                          <a:latin typeface="+mn-lt"/>
                        </a:rPr>
                        <a:t>ESG</a:t>
                      </a:r>
                      <a:r>
                        <a:rPr lang="en-US" sz="1800" b="0" dirty="0">
                          <a:solidFill>
                            <a:schemeClr val="tx1"/>
                          </a:solidFill>
                          <a:effectLst/>
                          <a:latin typeface="+mn-lt"/>
                        </a:rPr>
                        <a:t> data </a:t>
                      </a:r>
                      <a:r>
                        <a:rPr lang="en-US" sz="1800" b="1" dirty="0">
                          <a:solidFill>
                            <a:schemeClr val="tx1"/>
                          </a:solidFill>
                          <a:effectLst/>
                          <a:latin typeface="+mn-lt"/>
                        </a:rPr>
                        <a:t>aligns with the mission-driven, community-centered focus </a:t>
                      </a:r>
                      <a:r>
                        <a:rPr lang="en-US" sz="1800" b="0" dirty="0">
                          <a:solidFill>
                            <a:schemeClr val="tx1"/>
                          </a:solidFill>
                          <a:effectLst/>
                          <a:latin typeface="+mn-lt"/>
                        </a:rPr>
                        <a:t>of not-for-profit healthcare.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Thus far, </a:t>
                      </a:r>
                      <a:r>
                        <a:rPr lang="en-US" sz="1800" b="1" dirty="0">
                          <a:solidFill>
                            <a:schemeClr val="tx1"/>
                          </a:solidFill>
                          <a:effectLst/>
                          <a:latin typeface="+mn-lt"/>
                        </a:rPr>
                        <a:t>there have not been significant savings</a:t>
                      </a:r>
                      <a:r>
                        <a:rPr lang="en-US" sz="1800" b="0" dirty="0">
                          <a:solidFill>
                            <a:schemeClr val="tx1"/>
                          </a:solidFill>
                          <a:effectLst/>
                          <a:latin typeface="+mn-lt"/>
                        </a:rPr>
                        <a:t> or “</a:t>
                      </a:r>
                      <a:r>
                        <a:rPr lang="en-US" sz="1800" b="0" dirty="0" err="1">
                          <a:solidFill>
                            <a:schemeClr val="tx1"/>
                          </a:solidFill>
                          <a:effectLst/>
                          <a:latin typeface="+mn-lt"/>
                        </a:rPr>
                        <a:t>greeniums</a:t>
                      </a:r>
                      <a:r>
                        <a:rPr lang="en-US" sz="1800" b="0" dirty="0">
                          <a:solidFill>
                            <a:schemeClr val="tx1"/>
                          </a:solidFill>
                          <a:effectLst/>
                          <a:latin typeface="+mn-lt"/>
                        </a:rPr>
                        <a:t>” from </a:t>
                      </a:r>
                      <a:r>
                        <a:rPr lang="en-US" sz="1800" b="0" dirty="0" err="1">
                          <a:solidFill>
                            <a:schemeClr val="tx1"/>
                          </a:solidFill>
                          <a:effectLst/>
                          <a:latin typeface="+mn-lt"/>
                        </a:rPr>
                        <a:t>ESG</a:t>
                      </a:r>
                      <a:r>
                        <a:rPr lang="en-US" sz="1800" b="0" dirty="0">
                          <a:solidFill>
                            <a:schemeClr val="tx1"/>
                          </a:solidFill>
                          <a:effectLst/>
                          <a:latin typeface="+mn-lt"/>
                        </a:rPr>
                        <a:t>-focused debt issuance in not-for-profit healthcare.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748445363"/>
                  </a:ext>
                </a:extLst>
              </a:tr>
              <a:tr h="1080601">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A leadership position on </a:t>
                      </a:r>
                      <a:r>
                        <a:rPr lang="en-US" sz="1800" b="0" dirty="0" err="1">
                          <a:solidFill>
                            <a:schemeClr val="tx1"/>
                          </a:solidFill>
                          <a:effectLst/>
                          <a:latin typeface="+mn-lt"/>
                        </a:rPr>
                        <a:t>ESG</a:t>
                      </a:r>
                      <a:r>
                        <a:rPr lang="en-US" sz="1800" b="0" dirty="0">
                          <a:solidFill>
                            <a:schemeClr val="tx1"/>
                          </a:solidFill>
                          <a:effectLst/>
                          <a:latin typeface="+mn-lt"/>
                        </a:rPr>
                        <a:t> issues may enable the organization to help </a:t>
                      </a:r>
                      <a:r>
                        <a:rPr lang="en-US" sz="1800" b="1" dirty="0">
                          <a:solidFill>
                            <a:schemeClr val="tx1"/>
                          </a:solidFill>
                          <a:effectLst/>
                          <a:latin typeface="+mn-lt"/>
                        </a:rPr>
                        <a:t>shape emerging disclosure standards</a:t>
                      </a:r>
                      <a:r>
                        <a:rPr lang="en-US" sz="1800" b="0" dirty="0">
                          <a:solidFill>
                            <a:schemeClr val="tx1"/>
                          </a:solidFill>
                          <a:effectLst/>
                          <a:latin typeface="+mn-lt"/>
                        </a:rPr>
                        <a:t>.</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171450" marR="0" indent="-171450">
                        <a:lnSpc>
                          <a:spcPct val="107000"/>
                        </a:lnSpc>
                        <a:spcBef>
                          <a:spcPts val="0"/>
                        </a:spcBef>
                        <a:spcAft>
                          <a:spcPts val="0"/>
                        </a:spcAft>
                        <a:buFont typeface="Wingdings" panose="05000000000000000000" pitchFamily="2" charset="2"/>
                        <a:buChar char="ü"/>
                      </a:pPr>
                      <a:r>
                        <a:rPr lang="en-US" sz="1800" b="0" dirty="0">
                          <a:solidFill>
                            <a:schemeClr val="tx1"/>
                          </a:solidFill>
                          <a:effectLst/>
                          <a:latin typeface="+mn-lt"/>
                        </a:rPr>
                        <a:t>Once committed to </a:t>
                      </a:r>
                      <a:r>
                        <a:rPr lang="en-US" sz="1800" b="0" dirty="0" err="1">
                          <a:solidFill>
                            <a:schemeClr val="tx1"/>
                          </a:solidFill>
                          <a:effectLst/>
                          <a:latin typeface="+mn-lt"/>
                        </a:rPr>
                        <a:t>ESG</a:t>
                      </a:r>
                      <a:r>
                        <a:rPr lang="en-US" sz="1800" b="0" dirty="0">
                          <a:solidFill>
                            <a:schemeClr val="tx1"/>
                          </a:solidFill>
                          <a:effectLst/>
                          <a:latin typeface="+mn-lt"/>
                        </a:rPr>
                        <a:t>, it </a:t>
                      </a:r>
                      <a:r>
                        <a:rPr lang="en-US" sz="1800" b="1" dirty="0">
                          <a:solidFill>
                            <a:schemeClr val="tx1"/>
                          </a:solidFill>
                          <a:effectLst/>
                          <a:latin typeface="+mn-lt"/>
                        </a:rPr>
                        <a:t>may be difficult to disengage </a:t>
                      </a:r>
                      <a:r>
                        <a:rPr lang="en-US" sz="1800" b="0" dirty="0">
                          <a:solidFill>
                            <a:schemeClr val="tx1"/>
                          </a:solidFill>
                          <a:effectLst/>
                          <a:latin typeface="+mn-lt"/>
                        </a:rPr>
                        <a:t>if other priorities emerge.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43067611"/>
                  </a:ext>
                </a:extLst>
              </a:tr>
            </a:tbl>
          </a:graphicData>
        </a:graphic>
      </p:graphicFrame>
    </p:spTree>
    <p:extLst>
      <p:ext uri="{BB962C8B-B14F-4D97-AF65-F5344CB8AC3E}">
        <p14:creationId xmlns:p14="http://schemas.microsoft.com/office/powerpoint/2010/main" val="384889966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6885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845166"/>
      </p:ext>
    </p:extLst>
  </p:cSld>
  <p:clrMapOvr>
    <a:masterClrMapping/>
  </p:clrMapOvr>
  <p:transition spd="med">
    <p:fade/>
  </p:transition>
</p:sld>
</file>

<file path=ppt/theme/theme1.xml><?xml version="1.0" encoding="utf-8"?>
<a:theme xmlns:a="http://schemas.openxmlformats.org/drawingml/2006/main" name="Cover options">
  <a:themeElements>
    <a:clrScheme name="Custom 2">
      <a:dk1>
        <a:srgbClr val="303C41"/>
      </a:dk1>
      <a:lt1>
        <a:srgbClr val="FFFFFF"/>
      </a:lt1>
      <a:dk2>
        <a:srgbClr val="026FCE"/>
      </a:dk2>
      <a:lt2>
        <a:srgbClr val="929292"/>
      </a:lt2>
      <a:accent1>
        <a:srgbClr val="0058A3"/>
      </a:accent1>
      <a:accent2>
        <a:srgbClr val="61BB46"/>
      </a:accent2>
      <a:accent3>
        <a:srgbClr val="FDB714"/>
      </a:accent3>
      <a:accent4>
        <a:srgbClr val="FF8300"/>
      </a:accent4>
      <a:accent5>
        <a:srgbClr val="EE3024"/>
      </a:accent5>
      <a:accent6>
        <a:srgbClr val="743C9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F7813-B94D-1C41-BE7C-0F05D6B32EB9}" vid="{23DCD5EE-C317-8C45-B41C-0B22DC73BC78}"/>
    </a:ext>
  </a:extLst>
</a:theme>
</file>

<file path=ppt/theme/theme2.xml><?xml version="1.0" encoding="utf-8"?>
<a:theme xmlns:a="http://schemas.openxmlformats.org/drawingml/2006/main" name="Section slides">
  <a:themeElements>
    <a:clrScheme name="KH">
      <a:dk1>
        <a:srgbClr val="303C41"/>
      </a:dk1>
      <a:lt1>
        <a:srgbClr val="FFFFFF"/>
      </a:lt1>
      <a:dk2>
        <a:srgbClr val="026FCE"/>
      </a:dk2>
      <a:lt2>
        <a:srgbClr val="929292"/>
      </a:lt2>
      <a:accent1>
        <a:srgbClr val="0058A3"/>
      </a:accent1>
      <a:accent2>
        <a:srgbClr val="61BB46"/>
      </a:accent2>
      <a:accent3>
        <a:srgbClr val="FDB714"/>
      </a:accent3>
      <a:accent4>
        <a:srgbClr val="FF8300"/>
      </a:accent4>
      <a:accent5>
        <a:srgbClr val="EE3024"/>
      </a:accent5>
      <a:accent6>
        <a:srgbClr val="743C9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F7813-B94D-1C41-BE7C-0F05D6B32EB9}" vid="{E2C8479F-188A-EC42-8FE4-EDE0F4FF903B}"/>
    </a:ext>
  </a:extLst>
</a:theme>
</file>

<file path=ppt/theme/theme3.xml><?xml version="1.0" encoding="utf-8"?>
<a:theme xmlns:a="http://schemas.openxmlformats.org/drawingml/2006/main" name="Content slides">
  <a:themeElements>
    <a:clrScheme name="KH">
      <a:dk1>
        <a:srgbClr val="303C41"/>
      </a:dk1>
      <a:lt1>
        <a:srgbClr val="FFFFFF"/>
      </a:lt1>
      <a:dk2>
        <a:srgbClr val="026FCE"/>
      </a:dk2>
      <a:lt2>
        <a:srgbClr val="929292"/>
      </a:lt2>
      <a:accent1>
        <a:srgbClr val="0058A3"/>
      </a:accent1>
      <a:accent2>
        <a:srgbClr val="61BB46"/>
      </a:accent2>
      <a:accent3>
        <a:srgbClr val="FDB714"/>
      </a:accent3>
      <a:accent4>
        <a:srgbClr val="FF8300"/>
      </a:accent4>
      <a:accent5>
        <a:srgbClr val="EE3024"/>
      </a:accent5>
      <a:accent6>
        <a:srgbClr val="743C9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F7813-B94D-1C41-BE7C-0F05D6B32EB9}" vid="{6F90F2EE-D3B1-8148-AADA-03AB9014C1C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6B388C241884EA54BF6BD74CE6610" ma:contentTypeVersion="13" ma:contentTypeDescription="Create a new document." ma:contentTypeScope="" ma:versionID="9564750a5196aef2e8849d3f67217f4d">
  <xsd:schema xmlns:xsd="http://www.w3.org/2001/XMLSchema" xmlns:xs="http://www.w3.org/2001/XMLSchema" xmlns:p="http://schemas.microsoft.com/office/2006/metadata/properties" xmlns:ns3="f1060394-c558-485f-97c4-138667728e5d" xmlns:ns4="d8242c7f-65d7-497e-a3a9-6799185af7c1" targetNamespace="http://schemas.microsoft.com/office/2006/metadata/properties" ma:root="true" ma:fieldsID="5aa02096ed9ea584d258080a0f2946c6" ns3:_="" ns4:_="">
    <xsd:import namespace="f1060394-c558-485f-97c4-138667728e5d"/>
    <xsd:import namespace="d8242c7f-65d7-497e-a3a9-6799185af7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60394-c558-485f-97c4-138667728e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242c7f-65d7-497e-a3a9-6799185af7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E5890D-0E15-46B2-8840-0680FD80E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60394-c558-485f-97c4-138667728e5d"/>
    <ds:schemaRef ds:uri="d8242c7f-65d7-497e-a3a9-6799185af7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A38DD-60EF-4AF4-9A98-7D68C628D874}">
  <ds:schemaRefs>
    <ds:schemaRef ds:uri="http://schemas.microsoft.com/sharepoint/v3/contenttype/forms"/>
  </ds:schemaRefs>
</ds:datastoreItem>
</file>

<file path=customXml/itemProps3.xml><?xml version="1.0" encoding="utf-8"?>
<ds:datastoreItem xmlns:ds="http://schemas.openxmlformats.org/officeDocument/2006/customXml" ds:itemID="{F1F2BEFA-A398-47D0-91CB-FA9975FBD831}">
  <ds:schemaRefs>
    <ds:schemaRef ds:uri="http://purl.org/dc/elements/1.1/"/>
    <ds:schemaRef ds:uri="f1060394-c558-485f-97c4-138667728e5d"/>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d8242c7f-65d7-497e-a3a9-6799185af7c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Kaufman Hall Presentation Template Wide</Template>
  <TotalTime>491</TotalTime>
  <Words>365</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Calibri Light</vt:lpstr>
      <vt:lpstr>Wingdings</vt:lpstr>
      <vt:lpstr>Cover options</vt:lpstr>
      <vt:lpstr>Section slides</vt:lpstr>
      <vt:lpstr>Content slides</vt:lpstr>
      <vt:lpstr>ESG’s Growing Influence in the Capital Markets</vt:lpstr>
      <vt:lpstr> ESG integrates the dual aims of environmental stewardship and a just social mission, with governance over both </vt:lpstr>
      <vt:lpstr>Pros and cons regarding ESG disclosure practices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Kaufman Hall 2021 Presentation Template (Widescreen)</dc:title>
  <dc:creator>Campbell, Christine</dc:creator>
  <cp:lastModifiedBy>Davis, Christy</cp:lastModifiedBy>
  <cp:revision>13</cp:revision>
  <dcterms:created xsi:type="dcterms:W3CDTF">2021-01-25T20:56:16Z</dcterms:created>
  <dcterms:modified xsi:type="dcterms:W3CDTF">2022-04-14T16:36:30Z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0x010100CFC6B388C241884EA54BF6BD74CE6610</vt:lpwstr>
  </property>
  <property fmtid="{D5CDD505-2E9C-101B-9397-08002B2CF9AE}" pid="3" name="ac96be22b29c4a83a0efa946df48764b">
    <vt:lpwstr/>
  </property>
  <property fmtid="{D5CDD505-2E9C-101B-9397-08002B2CF9AE}" pid="4" name="Order">
    <vt:r8>12800</vt:r8>
  </property>
  <property fmtid="{D5CDD505-2E9C-101B-9397-08002B2CF9AE}" pid="5" name="Subject Area">
    <vt:lpwstr/>
  </property>
  <property fmtid="{D5CDD505-2E9C-101B-9397-08002B2CF9AE}" pid="6" name="KHIsFeatured">
    <vt:bool>false</vt:bool>
  </property>
</Properties>
</file>